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21" r:id="rId2"/>
  </p:sldMasterIdLst>
  <p:notesMasterIdLst>
    <p:notesMasterId r:id="rId83"/>
  </p:notesMasterIdLst>
  <p:sldIdLst>
    <p:sldId id="3296" r:id="rId3"/>
    <p:sldId id="3429" r:id="rId4"/>
    <p:sldId id="3430" r:id="rId5"/>
    <p:sldId id="3337" r:id="rId6"/>
    <p:sldId id="3299" r:id="rId7"/>
    <p:sldId id="3338" r:id="rId8"/>
    <p:sldId id="3300" r:id="rId9"/>
    <p:sldId id="3298" r:id="rId10"/>
    <p:sldId id="3340" r:id="rId11"/>
    <p:sldId id="3431" r:id="rId12"/>
    <p:sldId id="3432" r:id="rId13"/>
    <p:sldId id="3347" r:id="rId14"/>
    <p:sldId id="3433" r:id="rId15"/>
    <p:sldId id="3434" r:id="rId16"/>
    <p:sldId id="3435" r:id="rId17"/>
    <p:sldId id="3436" r:id="rId18"/>
    <p:sldId id="3437" r:id="rId19"/>
    <p:sldId id="3438" r:id="rId20"/>
    <p:sldId id="3439" r:id="rId21"/>
    <p:sldId id="3440" r:id="rId22"/>
    <p:sldId id="3441" r:id="rId23"/>
    <p:sldId id="3442" r:id="rId24"/>
    <p:sldId id="3443" r:id="rId25"/>
    <p:sldId id="3339" r:id="rId26"/>
    <p:sldId id="3444" r:id="rId27"/>
    <p:sldId id="3445" r:id="rId28"/>
    <p:sldId id="3342" r:id="rId29"/>
    <p:sldId id="3446" r:id="rId30"/>
    <p:sldId id="3447" r:id="rId31"/>
    <p:sldId id="3448" r:id="rId32"/>
    <p:sldId id="3449" r:id="rId33"/>
    <p:sldId id="3450" r:id="rId34"/>
    <p:sldId id="3452" r:id="rId35"/>
    <p:sldId id="3451" r:id="rId36"/>
    <p:sldId id="3453" r:id="rId37"/>
    <p:sldId id="3454" r:id="rId38"/>
    <p:sldId id="3455" r:id="rId39"/>
    <p:sldId id="3456" r:id="rId40"/>
    <p:sldId id="3457" r:id="rId41"/>
    <p:sldId id="3458" r:id="rId42"/>
    <p:sldId id="3459" r:id="rId43"/>
    <p:sldId id="3460" r:id="rId44"/>
    <p:sldId id="3462" r:id="rId45"/>
    <p:sldId id="3461" r:id="rId46"/>
    <p:sldId id="3463" r:id="rId47"/>
    <p:sldId id="3464" r:id="rId48"/>
    <p:sldId id="3465" r:id="rId49"/>
    <p:sldId id="3466" r:id="rId50"/>
    <p:sldId id="3467" r:id="rId51"/>
    <p:sldId id="3468" r:id="rId52"/>
    <p:sldId id="3469" r:id="rId53"/>
    <p:sldId id="3470" r:id="rId54"/>
    <p:sldId id="3471" r:id="rId55"/>
    <p:sldId id="3472" r:id="rId56"/>
    <p:sldId id="3473" r:id="rId57"/>
    <p:sldId id="3474" r:id="rId58"/>
    <p:sldId id="3475" r:id="rId59"/>
    <p:sldId id="3476" r:id="rId60"/>
    <p:sldId id="3477" r:id="rId61"/>
    <p:sldId id="3478" r:id="rId62"/>
    <p:sldId id="3479" r:id="rId63"/>
    <p:sldId id="3480" r:id="rId64"/>
    <p:sldId id="3481" r:id="rId65"/>
    <p:sldId id="3482" r:id="rId66"/>
    <p:sldId id="3483" r:id="rId67"/>
    <p:sldId id="3484" r:id="rId68"/>
    <p:sldId id="3485" r:id="rId69"/>
    <p:sldId id="3486" r:id="rId70"/>
    <p:sldId id="3487" r:id="rId71"/>
    <p:sldId id="3488" r:id="rId72"/>
    <p:sldId id="3489" r:id="rId73"/>
    <p:sldId id="3490" r:id="rId74"/>
    <p:sldId id="3491" r:id="rId75"/>
    <p:sldId id="3492" r:id="rId76"/>
    <p:sldId id="3493" r:id="rId77"/>
    <p:sldId id="3494" r:id="rId78"/>
    <p:sldId id="3495" r:id="rId79"/>
    <p:sldId id="3496" r:id="rId80"/>
    <p:sldId id="3497" r:id="rId81"/>
    <p:sldId id="3498" r:id="rId8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 Hoa Thanh" initials="DT" lastIdx="1" clrIdx="0">
    <p:extLst>
      <p:ext uri="{19B8F6BF-5375-455C-9EA6-DF929625EA0E}">
        <p15:presenceInfo xmlns:p15="http://schemas.microsoft.com/office/powerpoint/2012/main" userId="S::thanhdo@century.vn::42c35e87-de51-4c2b-91dd-f71b08ae872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8CCD"/>
    <a:srgbClr val="041B31"/>
    <a:srgbClr val="2750F0"/>
    <a:srgbClr val="19D3F0"/>
    <a:srgbClr val="FF4218"/>
    <a:srgbClr val="FF9B00"/>
    <a:srgbClr val="19B49B"/>
    <a:srgbClr val="00AAF0"/>
    <a:srgbClr val="F55055"/>
    <a:srgbClr val="F5AA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1D743-F4CD-7C8E-C93F-7F21139FF48B}" v="2" dt="2024-07-26T03:41:09.915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 snapToGrid="0">
      <p:cViewPr varScale="1">
        <p:scale>
          <a:sx n="41" d="100"/>
          <a:sy n="41" d="100"/>
        </p:scale>
        <p:origin x="68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commentAuthors" Target="commentAuthors.xml"/><Relationship Id="rId89" Type="http://schemas.microsoft.com/office/2016/11/relationships/changesInfo" Target="changesInfos/changesInfo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microsoft.com/office/2015/10/relationships/revisionInfo" Target="revisionInfo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efa31df5d5ced9bc4916e0782a06bd2617f844518356281718a09965acc40f59::" providerId="AD" clId="Web-{97D9042F-2E52-2CF1-BC00-06385CF9C83D}"/>
    <pc:docChg chg="modSld">
      <pc:chgData name="Guest User" userId="S::urn:spo:anon#efa31df5d5ced9bc4916e0782a06bd2617f844518356281718a09965acc40f59::" providerId="AD" clId="Web-{97D9042F-2E52-2CF1-BC00-06385CF9C83D}" dt="2024-06-27T03:57:52.839" v="0" actId="1076"/>
      <pc:docMkLst>
        <pc:docMk/>
      </pc:docMkLst>
      <pc:sldChg chg="modSp">
        <pc:chgData name="Guest User" userId="S::urn:spo:anon#efa31df5d5ced9bc4916e0782a06bd2617f844518356281718a09965acc40f59::" providerId="AD" clId="Web-{97D9042F-2E52-2CF1-BC00-06385CF9C83D}" dt="2024-06-27T03:57:52.839" v="0" actId="1076"/>
        <pc:sldMkLst>
          <pc:docMk/>
          <pc:sldMk cId="3846937968" sldId="3299"/>
        </pc:sldMkLst>
        <pc:picChg chg="mod">
          <ac:chgData name="Guest User" userId="S::urn:spo:anon#efa31df5d5ced9bc4916e0782a06bd2617f844518356281718a09965acc40f59::" providerId="AD" clId="Web-{97D9042F-2E52-2CF1-BC00-06385CF9C83D}" dt="2024-06-27T03:57:52.839" v="0" actId="1076"/>
          <ac:picMkLst>
            <pc:docMk/>
            <pc:sldMk cId="3846937968" sldId="3299"/>
            <ac:picMk id="3" creationId="{54E1791D-C129-4A50-92CC-B7AC7E81FBDF}"/>
          </ac:picMkLst>
        </pc:picChg>
      </pc:sldChg>
    </pc:docChg>
  </pc:docChgLst>
  <pc:docChgLst>
    <pc:chgData name="Người dùng Khách" userId="S::urn:spo:anon#efa31df5d5ced9bc4916e0782a06bd2617f844518356281718a09965acc40f59::" providerId="AD" clId="Web-{5065D8CA-0836-4BDE-82D5-9D58D6EAC477}"/>
    <pc:docChg chg="modSld">
      <pc:chgData name="Người dùng Khách" userId="S::urn:spo:anon#efa31df5d5ced9bc4916e0782a06bd2617f844518356281718a09965acc40f59::" providerId="AD" clId="Web-{5065D8CA-0836-4BDE-82D5-9D58D6EAC477}" dt="2023-12-19T14:45:16.862" v="1" actId="1076"/>
      <pc:docMkLst>
        <pc:docMk/>
      </pc:docMkLst>
      <pc:sldChg chg="modSp">
        <pc:chgData name="Người dùng Khách" userId="S::urn:spo:anon#efa31df5d5ced9bc4916e0782a06bd2617f844518356281718a09965acc40f59::" providerId="AD" clId="Web-{5065D8CA-0836-4BDE-82D5-9D58D6EAC477}" dt="2023-12-19T14:45:16.862" v="1" actId="1076"/>
        <pc:sldMkLst>
          <pc:docMk/>
          <pc:sldMk cId="2235867774" sldId="3337"/>
        </pc:sldMkLst>
        <pc:picChg chg="mod">
          <ac:chgData name="Người dùng Khách" userId="S::urn:spo:anon#efa31df5d5ced9bc4916e0782a06bd2617f844518356281718a09965acc40f59::" providerId="AD" clId="Web-{5065D8CA-0836-4BDE-82D5-9D58D6EAC477}" dt="2023-12-19T14:45:16.862" v="1" actId="1076"/>
          <ac:picMkLst>
            <pc:docMk/>
            <pc:sldMk cId="2235867774" sldId="3337"/>
            <ac:picMk id="10" creationId="{D4E1F5D0-2235-4CA5-9085-AD96A6FB98B8}"/>
          </ac:picMkLst>
        </pc:picChg>
      </pc:sldChg>
    </pc:docChg>
  </pc:docChgLst>
  <pc:docChgLst>
    <pc:chgData name="Người dùng Khách" userId="S::urn:spo:anon#40f1672cf6deb954dbf39ea37930296d2402c88fc73395a6fb1d8347cee7f61e::" providerId="AD" clId="Web-{D8EA3C5D-0488-39F1-E95F-2EA9300E81DE}"/>
    <pc:docChg chg="modSld">
      <pc:chgData name="Người dùng Khách" userId="S::urn:spo:anon#40f1672cf6deb954dbf39ea37930296d2402c88fc73395a6fb1d8347cee7f61e::" providerId="AD" clId="Web-{D8EA3C5D-0488-39F1-E95F-2EA9300E81DE}" dt="2024-01-10T10:27:00.729" v="11" actId="1076"/>
      <pc:docMkLst>
        <pc:docMk/>
      </pc:docMkLst>
      <pc:sldChg chg="modSp">
        <pc:chgData name="Người dùng Khách" userId="S::urn:spo:anon#40f1672cf6deb954dbf39ea37930296d2402c88fc73395a6fb1d8347cee7f61e::" providerId="AD" clId="Web-{D8EA3C5D-0488-39F1-E95F-2EA9300E81DE}" dt="2024-01-10T09:25:52.399" v="0" actId="1076"/>
        <pc:sldMkLst>
          <pc:docMk/>
          <pc:sldMk cId="1595848472" sldId="3340"/>
        </pc:sldMkLst>
        <pc:picChg chg="mod">
          <ac:chgData name="Người dùng Khách" userId="S::urn:spo:anon#40f1672cf6deb954dbf39ea37930296d2402c88fc73395a6fb1d8347cee7f61e::" providerId="AD" clId="Web-{D8EA3C5D-0488-39F1-E95F-2EA9300E81DE}" dt="2024-01-10T09:25:52.399" v="0" actId="1076"/>
          <ac:picMkLst>
            <pc:docMk/>
            <pc:sldMk cId="1595848472" sldId="3340"/>
            <ac:picMk id="10" creationId="{D4E1F5D0-2235-4CA5-9085-AD96A6FB98B8}"/>
          </ac:picMkLst>
        </pc:picChg>
      </pc:sldChg>
      <pc:sldChg chg="modSp">
        <pc:chgData name="Người dùng Khách" userId="S::urn:spo:anon#40f1672cf6deb954dbf39ea37930296d2402c88fc73395a6fb1d8347cee7f61e::" providerId="AD" clId="Web-{D8EA3C5D-0488-39F1-E95F-2EA9300E81DE}" dt="2024-01-10T10:19:49.064" v="5" actId="1076"/>
        <pc:sldMkLst>
          <pc:docMk/>
          <pc:sldMk cId="3746042270" sldId="3393"/>
        </pc:sldMkLst>
        <pc:picChg chg="mod">
          <ac:chgData name="Người dùng Khách" userId="S::urn:spo:anon#40f1672cf6deb954dbf39ea37930296d2402c88fc73395a6fb1d8347cee7f61e::" providerId="AD" clId="Web-{D8EA3C5D-0488-39F1-E95F-2EA9300E81DE}" dt="2024-01-10T10:19:49.064" v="5" actId="1076"/>
          <ac:picMkLst>
            <pc:docMk/>
            <pc:sldMk cId="3746042270" sldId="3393"/>
            <ac:picMk id="15" creationId="{A322EFC1-0F26-49BC-B94D-D7876463CDAD}"/>
          </ac:picMkLst>
        </pc:picChg>
      </pc:sldChg>
      <pc:sldChg chg="modSp">
        <pc:chgData name="Người dùng Khách" userId="S::urn:spo:anon#40f1672cf6deb954dbf39ea37930296d2402c88fc73395a6fb1d8347cee7f61e::" providerId="AD" clId="Web-{D8EA3C5D-0488-39F1-E95F-2EA9300E81DE}" dt="2024-01-10T10:24:04.085" v="10" actId="1076"/>
        <pc:sldMkLst>
          <pc:docMk/>
          <pc:sldMk cId="2474246140" sldId="3394"/>
        </pc:sldMkLst>
        <pc:picChg chg="mod">
          <ac:chgData name="Người dùng Khách" userId="S::urn:spo:anon#40f1672cf6deb954dbf39ea37930296d2402c88fc73395a6fb1d8347cee7f61e::" providerId="AD" clId="Web-{D8EA3C5D-0488-39F1-E95F-2EA9300E81DE}" dt="2024-01-10T10:24:04.085" v="10" actId="1076"/>
          <ac:picMkLst>
            <pc:docMk/>
            <pc:sldMk cId="2474246140" sldId="3394"/>
            <ac:picMk id="4" creationId="{3F997618-A6A2-FE59-9A61-114A3816150A}"/>
          </ac:picMkLst>
        </pc:picChg>
        <pc:picChg chg="mod">
          <ac:chgData name="Người dùng Khách" userId="S::urn:spo:anon#40f1672cf6deb954dbf39ea37930296d2402c88fc73395a6fb1d8347cee7f61e::" providerId="AD" clId="Web-{D8EA3C5D-0488-39F1-E95F-2EA9300E81DE}" dt="2024-01-10T10:24:02.210" v="9" actId="1076"/>
          <ac:picMkLst>
            <pc:docMk/>
            <pc:sldMk cId="2474246140" sldId="3394"/>
            <ac:picMk id="15" creationId="{A322EFC1-0F26-49BC-B94D-D7876463CDAD}"/>
          </ac:picMkLst>
        </pc:picChg>
      </pc:sldChg>
      <pc:sldChg chg="modSp">
        <pc:chgData name="Người dùng Khách" userId="S::urn:spo:anon#40f1672cf6deb954dbf39ea37930296d2402c88fc73395a6fb1d8347cee7f61e::" providerId="AD" clId="Web-{D8EA3C5D-0488-39F1-E95F-2EA9300E81DE}" dt="2024-01-10T10:27:00.729" v="11" actId="1076"/>
        <pc:sldMkLst>
          <pc:docMk/>
          <pc:sldMk cId="3299180861" sldId="3396"/>
        </pc:sldMkLst>
        <pc:picChg chg="mod">
          <ac:chgData name="Người dùng Khách" userId="S::urn:spo:anon#40f1672cf6deb954dbf39ea37930296d2402c88fc73395a6fb1d8347cee7f61e::" providerId="AD" clId="Web-{D8EA3C5D-0488-39F1-E95F-2EA9300E81DE}" dt="2024-01-10T10:27:00.729" v="11" actId="1076"/>
          <ac:picMkLst>
            <pc:docMk/>
            <pc:sldMk cId="3299180861" sldId="3396"/>
            <ac:picMk id="15" creationId="{A322EFC1-0F26-49BC-B94D-D7876463CDAD}"/>
          </ac:picMkLst>
        </pc:picChg>
      </pc:sldChg>
      <pc:sldChg chg="modSp">
        <pc:chgData name="Người dùng Khách" userId="S::urn:spo:anon#40f1672cf6deb954dbf39ea37930296d2402c88fc73395a6fb1d8347cee7f61e::" providerId="AD" clId="Web-{D8EA3C5D-0488-39F1-E95F-2EA9300E81DE}" dt="2024-01-10T09:32:00.065" v="2" actId="1076"/>
        <pc:sldMkLst>
          <pc:docMk/>
          <pc:sldMk cId="737813474" sldId="3420"/>
        </pc:sldMkLst>
        <pc:picChg chg="mod">
          <ac:chgData name="Người dùng Khách" userId="S::urn:spo:anon#40f1672cf6deb954dbf39ea37930296d2402c88fc73395a6fb1d8347cee7f61e::" providerId="AD" clId="Web-{D8EA3C5D-0488-39F1-E95F-2EA9300E81DE}" dt="2024-01-10T09:32:00.065" v="2" actId="1076"/>
          <ac:picMkLst>
            <pc:docMk/>
            <pc:sldMk cId="737813474" sldId="3420"/>
            <ac:picMk id="15" creationId="{A322EFC1-0F26-49BC-B94D-D7876463CDAD}"/>
          </ac:picMkLst>
        </pc:picChg>
      </pc:sldChg>
    </pc:docChg>
  </pc:docChgLst>
  <pc:docChgLst>
    <pc:chgData name="Guest User" userId="S::urn:spo:anon#40f1672cf6deb954dbf39ea37930296d2402c88fc73395a6fb1d8347cee7f61e::" providerId="AD" clId="Web-{464675F9-A48B-4C9F-9975-F901E9891743}"/>
    <pc:docChg chg="sldOrd">
      <pc:chgData name="Guest User" userId="S::urn:spo:anon#40f1672cf6deb954dbf39ea37930296d2402c88fc73395a6fb1d8347cee7f61e::" providerId="AD" clId="Web-{464675F9-A48B-4C9F-9975-F901E9891743}" dt="2023-12-20T03:28:54.375" v="0"/>
      <pc:docMkLst>
        <pc:docMk/>
      </pc:docMkLst>
      <pc:sldChg chg="ord">
        <pc:chgData name="Guest User" userId="S::urn:spo:anon#40f1672cf6deb954dbf39ea37930296d2402c88fc73395a6fb1d8347cee7f61e::" providerId="AD" clId="Web-{464675F9-A48B-4C9F-9975-F901E9891743}" dt="2023-12-20T03:28:54.375" v="0"/>
        <pc:sldMkLst>
          <pc:docMk/>
          <pc:sldMk cId="3846937968" sldId="3299"/>
        </pc:sldMkLst>
      </pc:sldChg>
    </pc:docChg>
  </pc:docChgLst>
  <pc:docChgLst>
    <pc:chgData name="Guest User" userId="S::urn:spo:anon#efa31df5d5ced9bc4916e0782a06bd2617f844518356281718a09965acc40f59::" providerId="AD" clId="Web-{A5AC37A3-43BE-8560-1D9C-B06CD8CE3DE7}"/>
    <pc:docChg chg="modSld">
      <pc:chgData name="Guest User" userId="S::urn:spo:anon#efa31df5d5ced9bc4916e0782a06bd2617f844518356281718a09965acc40f59::" providerId="AD" clId="Web-{A5AC37A3-43BE-8560-1D9C-B06CD8CE3DE7}" dt="2023-12-21T03:21:02.857" v="1" actId="1076"/>
      <pc:docMkLst>
        <pc:docMk/>
      </pc:docMkLst>
      <pc:sldChg chg="modSp">
        <pc:chgData name="Guest User" userId="S::urn:spo:anon#efa31df5d5ced9bc4916e0782a06bd2617f844518356281718a09965acc40f59::" providerId="AD" clId="Web-{A5AC37A3-43BE-8560-1D9C-B06CD8CE3DE7}" dt="2023-12-21T03:21:02.857" v="1" actId="1076"/>
        <pc:sldMkLst>
          <pc:docMk/>
          <pc:sldMk cId="2699608735" sldId="3338"/>
        </pc:sldMkLst>
        <pc:picChg chg="mod">
          <ac:chgData name="Guest User" userId="S::urn:spo:anon#efa31df5d5ced9bc4916e0782a06bd2617f844518356281718a09965acc40f59::" providerId="AD" clId="Web-{A5AC37A3-43BE-8560-1D9C-B06CD8CE3DE7}" dt="2023-12-21T03:21:02.857" v="1" actId="1076"/>
          <ac:picMkLst>
            <pc:docMk/>
            <pc:sldMk cId="2699608735" sldId="3338"/>
            <ac:picMk id="10" creationId="{D4E1F5D0-2235-4CA5-9085-AD96A6FB98B8}"/>
          </ac:picMkLst>
        </pc:picChg>
      </pc:sldChg>
    </pc:docChg>
  </pc:docChgLst>
  <pc:docChgLst>
    <pc:chgData name="Phat Nguyen Van (FIS SRVHCM)" userId="1423cf2f-7026-433e-a0cb-3bdb21cd1ee0" providerId="ADAL" clId="{4F9597DB-549C-4B18-A63B-540DD031CF14}"/>
    <pc:docChg chg="undo custSel addSld delSld modSld">
      <pc:chgData name="Phat Nguyen Van (FIS SRVHCM)" userId="1423cf2f-7026-433e-a0cb-3bdb21cd1ee0" providerId="ADAL" clId="{4F9597DB-549C-4B18-A63B-540DD031CF14}" dt="2020-06-09T13:27:18.754" v="2341" actId="207"/>
      <pc:docMkLst>
        <pc:docMk/>
      </pc:docMkLst>
      <pc:sldChg chg="modSp mod">
        <pc:chgData name="Phat Nguyen Van (FIS SRVHCM)" userId="1423cf2f-7026-433e-a0cb-3bdb21cd1ee0" providerId="ADAL" clId="{4F9597DB-549C-4B18-A63B-540DD031CF14}" dt="2020-06-09T08:10:38.392" v="2195" actId="255"/>
        <pc:sldMkLst>
          <pc:docMk/>
          <pc:sldMk cId="3702161050" sldId="1748"/>
        </pc:sldMkLst>
        <pc:spChg chg="mod">
          <ac:chgData name="Phat Nguyen Van (FIS SRVHCM)" userId="1423cf2f-7026-433e-a0cb-3bdb21cd1ee0" providerId="ADAL" clId="{4F9597DB-549C-4B18-A63B-540DD031CF14}" dt="2020-06-09T07:40:09.745" v="2053" actId="255"/>
          <ac:spMkLst>
            <pc:docMk/>
            <pc:sldMk cId="3702161050" sldId="1748"/>
            <ac:spMk id="33" creationId="{00000000-0000-0000-0000-000000000000}"/>
          </ac:spMkLst>
        </pc:spChg>
        <pc:spChg chg="mod">
          <ac:chgData name="Phat Nguyen Van (FIS SRVHCM)" userId="1423cf2f-7026-433e-a0cb-3bdb21cd1ee0" providerId="ADAL" clId="{4F9597DB-549C-4B18-A63B-540DD031CF14}" dt="2020-06-09T08:10:38.392" v="2195" actId="255"/>
          <ac:spMkLst>
            <pc:docMk/>
            <pc:sldMk cId="3702161050" sldId="1748"/>
            <ac:spMk id="34" creationId="{00000000-0000-0000-0000-000000000000}"/>
          </ac:spMkLst>
        </pc:spChg>
        <pc:spChg chg="mod">
          <ac:chgData name="Phat Nguyen Van (FIS SRVHCM)" userId="1423cf2f-7026-433e-a0cb-3bdb21cd1ee0" providerId="ADAL" clId="{4F9597DB-549C-4B18-A63B-540DD031CF14}" dt="2020-06-09T07:40:09.745" v="2053" actId="255"/>
          <ac:spMkLst>
            <pc:docMk/>
            <pc:sldMk cId="3702161050" sldId="1748"/>
            <ac:spMk id="57" creationId="{00000000-0000-0000-0000-000000000000}"/>
          </ac:spMkLst>
        </pc:spChg>
        <pc:spChg chg="mod">
          <ac:chgData name="Phat Nguyen Van (FIS SRVHCM)" userId="1423cf2f-7026-433e-a0cb-3bdb21cd1ee0" providerId="ADAL" clId="{4F9597DB-549C-4B18-A63B-540DD031CF14}" dt="2020-06-09T07:40:09.745" v="2053" actId="255"/>
          <ac:spMkLst>
            <pc:docMk/>
            <pc:sldMk cId="3702161050" sldId="1748"/>
            <ac:spMk id="58" creationId="{00000000-0000-0000-0000-000000000000}"/>
          </ac:spMkLst>
        </pc:spChg>
        <pc:spChg chg="mod">
          <ac:chgData name="Phat Nguyen Van (FIS SRVHCM)" userId="1423cf2f-7026-433e-a0cb-3bdb21cd1ee0" providerId="ADAL" clId="{4F9597DB-549C-4B18-A63B-540DD031CF14}" dt="2020-06-09T07:40:09.745" v="2053" actId="255"/>
          <ac:spMkLst>
            <pc:docMk/>
            <pc:sldMk cId="3702161050" sldId="1748"/>
            <ac:spMk id="59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0:20.563" v="2054" actId="255"/>
        <pc:sldMkLst>
          <pc:docMk/>
          <pc:sldMk cId="2007782163" sldId="1794"/>
        </pc:sldMkLst>
        <pc:spChg chg="mod">
          <ac:chgData name="Phat Nguyen Van (FIS SRVHCM)" userId="1423cf2f-7026-433e-a0cb-3bdb21cd1ee0" providerId="ADAL" clId="{4F9597DB-549C-4B18-A63B-540DD031CF14}" dt="2020-06-09T07:40:20.563" v="2054" actId="255"/>
          <ac:spMkLst>
            <pc:docMk/>
            <pc:sldMk cId="2007782163" sldId="1794"/>
            <ac:spMk id="8" creationId="{B8C45F18-7474-4EC4-BF69-EF1ADE34269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0:40.531" v="2065" actId="1038"/>
        <pc:sldMkLst>
          <pc:docMk/>
          <pc:sldMk cId="3912050302" sldId="3260"/>
        </pc:sldMkLst>
        <pc:spChg chg="mod">
          <ac:chgData name="Phat Nguyen Van (FIS SRVHCM)" userId="1423cf2f-7026-433e-a0cb-3bdb21cd1ee0" providerId="ADAL" clId="{4F9597DB-549C-4B18-A63B-540DD031CF14}" dt="2020-06-09T07:40:40.531" v="2065" actId="1038"/>
          <ac:spMkLst>
            <pc:docMk/>
            <pc:sldMk cId="3912050302" sldId="3260"/>
            <ac:spMk id="6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0:51.430" v="2066" actId="255"/>
        <pc:sldMkLst>
          <pc:docMk/>
          <pc:sldMk cId="1076315290" sldId="3296"/>
        </pc:sldMkLst>
        <pc:spChg chg="mod">
          <ac:chgData name="Phat Nguyen Van (FIS SRVHCM)" userId="1423cf2f-7026-433e-a0cb-3bdb21cd1ee0" providerId="ADAL" clId="{4F9597DB-549C-4B18-A63B-540DD031CF14}" dt="2020-06-09T07:40:51.430" v="2066" actId="255"/>
          <ac:spMkLst>
            <pc:docMk/>
            <pc:sldMk cId="1076315290" sldId="3296"/>
            <ac:spMk id="10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01.239" v="2079" actId="1037"/>
        <pc:sldMkLst>
          <pc:docMk/>
          <pc:sldMk cId="1402002971" sldId="3297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402002971" sldId="3297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1:01.239" v="2079" actId="1037"/>
          <ac:spMkLst>
            <pc:docMk/>
            <pc:sldMk cId="1402002971" sldId="3297"/>
            <ac:spMk id="7" creationId="{00000000-0000-0000-0000-000000000000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625450668" sldId="3298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625450668" sldId="3298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846937968" sldId="3299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846937968" sldId="3299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62035619" sldId="3300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62035619" sldId="3300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799819499" sldId="3301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799819499" sldId="3301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2:17:14.399" v="2198" actId="1038"/>
        <pc:sldMkLst>
          <pc:docMk/>
          <pc:sldMk cId="2488435419" sldId="3302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488435419" sldId="3302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2:16:25.209" v="2197" actId="14100"/>
          <ac:spMkLst>
            <pc:docMk/>
            <pc:sldMk cId="2488435419" sldId="3302"/>
            <ac:spMk id="26" creationId="{9B5BA3C5-EA4B-43F6-A93E-6BDCE8368F72}"/>
          </ac:spMkLst>
        </pc:spChg>
        <pc:spChg chg="mod">
          <ac:chgData name="Phat Nguyen Van (FIS SRVHCM)" userId="1423cf2f-7026-433e-a0cb-3bdb21cd1ee0" providerId="ADAL" clId="{4F9597DB-549C-4B18-A63B-540DD031CF14}" dt="2020-06-09T12:16:09.863" v="2196" actId="14100"/>
          <ac:spMkLst>
            <pc:docMk/>
            <pc:sldMk cId="2488435419" sldId="3302"/>
            <ac:spMk id="27" creationId="{6BAA7E60-B01F-492A-95CF-98F533340859}"/>
          </ac:spMkLst>
        </pc:spChg>
        <pc:picChg chg="mod">
          <ac:chgData name="Phat Nguyen Van (FIS SRVHCM)" userId="1423cf2f-7026-433e-a0cb-3bdb21cd1ee0" providerId="ADAL" clId="{4F9597DB-549C-4B18-A63B-540DD031CF14}" dt="2020-06-09T12:17:14.399" v="2198" actId="1038"/>
          <ac:picMkLst>
            <pc:docMk/>
            <pc:sldMk cId="2488435419" sldId="3302"/>
            <ac:picMk id="3" creationId="{09E572F1-8ACA-4985-9ADA-782B196531AB}"/>
          </ac:picMkLst>
        </pc:picChg>
      </pc:sldChg>
      <pc:sldChg chg="modSp mod">
        <pc:chgData name="Phat Nguyen Van (FIS SRVHCM)" userId="1423cf2f-7026-433e-a0cb-3bdb21cd1ee0" providerId="ADAL" clId="{4F9597DB-549C-4B18-A63B-540DD031CF14}" dt="2020-06-09T12:17:23.406" v="2202" actId="1035"/>
        <pc:sldMkLst>
          <pc:docMk/>
          <pc:sldMk cId="3784113252" sldId="3303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784113252" sldId="3303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2:17:23.406" v="2202" actId="1035"/>
          <ac:spMkLst>
            <pc:docMk/>
            <pc:sldMk cId="3784113252" sldId="3303"/>
            <ac:spMk id="22" creationId="{F9F7FD11-F564-4B65-87BE-FBF2923CF98D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2:20:32.841" v="2224" actId="1038"/>
        <pc:sldMkLst>
          <pc:docMk/>
          <pc:sldMk cId="2280126702" sldId="3304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280126702" sldId="3304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2:18:18.108" v="2204" actId="1035"/>
          <ac:spMkLst>
            <pc:docMk/>
            <pc:sldMk cId="2280126702" sldId="3304"/>
            <ac:spMk id="53" creationId="{688DFC5C-58C3-43D3-AEDD-F2494E9B9986}"/>
          </ac:spMkLst>
        </pc:spChg>
        <pc:spChg chg="mod">
          <ac:chgData name="Phat Nguyen Van (FIS SRVHCM)" userId="1423cf2f-7026-433e-a0cb-3bdb21cd1ee0" providerId="ADAL" clId="{4F9597DB-549C-4B18-A63B-540DD031CF14}" dt="2020-06-09T12:18:28.516" v="2207" actId="1037"/>
          <ac:spMkLst>
            <pc:docMk/>
            <pc:sldMk cId="2280126702" sldId="3304"/>
            <ac:spMk id="54" creationId="{62DECBA5-21E1-4167-B1DD-CE1BBDEA8999}"/>
          </ac:spMkLst>
        </pc:spChg>
        <pc:spChg chg="mod">
          <ac:chgData name="Phat Nguyen Van (FIS SRVHCM)" userId="1423cf2f-7026-433e-a0cb-3bdb21cd1ee0" providerId="ADAL" clId="{4F9597DB-549C-4B18-A63B-540DD031CF14}" dt="2020-06-09T12:19:04.612" v="2220" actId="1037"/>
          <ac:spMkLst>
            <pc:docMk/>
            <pc:sldMk cId="2280126702" sldId="3304"/>
            <ac:spMk id="55" creationId="{5221F7FD-3844-4FC6-BDE7-79908806B2E5}"/>
          </ac:spMkLst>
        </pc:spChg>
        <pc:spChg chg="mod">
          <ac:chgData name="Phat Nguyen Van (FIS SRVHCM)" userId="1423cf2f-7026-433e-a0cb-3bdb21cd1ee0" providerId="ADAL" clId="{4F9597DB-549C-4B18-A63B-540DD031CF14}" dt="2020-06-09T12:19:08.806" v="2223" actId="1037"/>
          <ac:spMkLst>
            <pc:docMk/>
            <pc:sldMk cId="2280126702" sldId="3304"/>
            <ac:spMk id="56" creationId="{0517DEE2-5951-45D2-8628-B2AA33AFB80E}"/>
          </ac:spMkLst>
        </pc:spChg>
        <pc:picChg chg="mod">
          <ac:chgData name="Phat Nguyen Van (FIS SRVHCM)" userId="1423cf2f-7026-433e-a0cb-3bdb21cd1ee0" providerId="ADAL" clId="{4F9597DB-549C-4B18-A63B-540DD031CF14}" dt="2020-06-09T12:20:32.841" v="2224" actId="1038"/>
          <ac:picMkLst>
            <pc:docMk/>
            <pc:sldMk cId="2280126702" sldId="3304"/>
            <ac:picMk id="3" creationId="{D8B99545-C8B4-4067-8278-DC501FB1BA72}"/>
          </ac:picMkLst>
        </pc:picChg>
        <pc:cxnChg chg="mod">
          <ac:chgData name="Phat Nguyen Van (FIS SRVHCM)" userId="1423cf2f-7026-433e-a0cb-3bdb21cd1ee0" providerId="ADAL" clId="{4F9597DB-549C-4B18-A63B-540DD031CF14}" dt="2020-06-09T12:18:26.863" v="2205" actId="14100"/>
          <ac:cxnSpMkLst>
            <pc:docMk/>
            <pc:sldMk cId="2280126702" sldId="3304"/>
            <ac:cxnSpMk id="17" creationId="{B7044C07-A4BD-4F9E-ACC2-84743E0CAE2F}"/>
          </ac:cxnSpMkLst>
        </pc:cxnChg>
        <pc:cxnChg chg="mod">
          <ac:chgData name="Phat Nguyen Van (FIS SRVHCM)" userId="1423cf2f-7026-433e-a0cb-3bdb21cd1ee0" providerId="ADAL" clId="{4F9597DB-549C-4B18-A63B-540DD031CF14}" dt="2020-06-09T12:19:00.554" v="2208" actId="14100"/>
          <ac:cxnSpMkLst>
            <pc:docMk/>
            <pc:sldMk cId="2280126702" sldId="3304"/>
            <ac:cxnSpMk id="21" creationId="{F720489D-63BD-4DE4-974F-2F1192EA0210}"/>
          </ac:cxnSpMkLst>
        </pc:cxn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233737331" sldId="3305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233737331" sldId="3305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646798489" sldId="3306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646798489" sldId="3306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744453186" sldId="3307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744453186" sldId="3307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2:22:42.818" v="2276" actId="1035"/>
        <pc:sldMkLst>
          <pc:docMk/>
          <pc:sldMk cId="740465279" sldId="3308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740465279" sldId="3308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2:22:03.226" v="2240" actId="1036"/>
          <ac:spMkLst>
            <pc:docMk/>
            <pc:sldMk cId="740465279" sldId="3308"/>
            <ac:spMk id="4" creationId="{E1B20DE6-AAD2-4DF1-8E0C-071867EB355F}"/>
          </ac:spMkLst>
        </pc:spChg>
        <pc:spChg chg="mod">
          <ac:chgData name="Phat Nguyen Van (FIS SRVHCM)" userId="1423cf2f-7026-433e-a0cb-3bdb21cd1ee0" providerId="ADAL" clId="{4F9597DB-549C-4B18-A63B-540DD031CF14}" dt="2020-06-09T12:22:11.461" v="2256" actId="1037"/>
          <ac:spMkLst>
            <pc:docMk/>
            <pc:sldMk cId="740465279" sldId="3308"/>
            <ac:spMk id="23" creationId="{6D6842DF-FE23-41F4-AC01-84AB141F467F}"/>
          </ac:spMkLst>
        </pc:spChg>
        <pc:spChg chg="mod">
          <ac:chgData name="Phat Nguyen Van (FIS SRVHCM)" userId="1423cf2f-7026-433e-a0cb-3bdb21cd1ee0" providerId="ADAL" clId="{4F9597DB-549C-4B18-A63B-540DD031CF14}" dt="2020-06-09T12:22:24.885" v="2262" actId="1037"/>
          <ac:spMkLst>
            <pc:docMk/>
            <pc:sldMk cId="740465279" sldId="3308"/>
            <ac:spMk id="24" creationId="{8BDA91DD-869D-4CFE-B8BE-E4E7569A1F1E}"/>
          </ac:spMkLst>
        </pc:spChg>
        <pc:spChg chg="mod">
          <ac:chgData name="Phat Nguyen Van (FIS SRVHCM)" userId="1423cf2f-7026-433e-a0cb-3bdb21cd1ee0" providerId="ADAL" clId="{4F9597DB-549C-4B18-A63B-540DD031CF14}" dt="2020-06-09T12:22:30.750" v="2269" actId="1035"/>
          <ac:spMkLst>
            <pc:docMk/>
            <pc:sldMk cId="740465279" sldId="3308"/>
            <ac:spMk id="25" creationId="{903720D6-37D5-4A2C-9D38-4BCEEACA7D2E}"/>
          </ac:spMkLst>
        </pc:spChg>
        <pc:spChg chg="mod">
          <ac:chgData name="Phat Nguyen Van (FIS SRVHCM)" userId="1423cf2f-7026-433e-a0cb-3bdb21cd1ee0" providerId="ADAL" clId="{4F9597DB-549C-4B18-A63B-540DD031CF14}" dt="2020-06-09T12:22:42.818" v="2276" actId="1035"/>
          <ac:spMkLst>
            <pc:docMk/>
            <pc:sldMk cId="740465279" sldId="3308"/>
            <ac:spMk id="26" creationId="{3C5E3B23-C51E-4C27-92EA-60C314094A78}"/>
          </ac:spMkLst>
        </pc:spChg>
        <pc:spChg chg="mod">
          <ac:chgData name="Phat Nguyen Van (FIS SRVHCM)" userId="1423cf2f-7026-433e-a0cb-3bdb21cd1ee0" providerId="ADAL" clId="{4F9597DB-549C-4B18-A63B-540DD031CF14}" dt="2020-06-09T12:22:40.860" v="2275" actId="1037"/>
          <ac:spMkLst>
            <pc:docMk/>
            <pc:sldMk cId="740465279" sldId="3308"/>
            <ac:spMk id="27" creationId="{27FB681E-DC62-41B1-9391-67C4122F4F9E}"/>
          </ac:spMkLst>
        </pc:spChg>
        <pc:cxnChg chg="mod">
          <ac:chgData name="Phat Nguyen Van (FIS SRVHCM)" userId="1423cf2f-7026-433e-a0cb-3bdb21cd1ee0" providerId="ADAL" clId="{4F9597DB-549C-4B18-A63B-540DD031CF14}" dt="2020-06-09T12:21:49.559" v="2226" actId="14100"/>
          <ac:cxnSpMkLst>
            <pc:docMk/>
            <pc:sldMk cId="740465279" sldId="3308"/>
            <ac:cxnSpMk id="5" creationId="{3504B437-E7B9-40FF-9F32-0539DBBB430B}"/>
          </ac:cxnSpMkLst>
        </pc:cxnChg>
        <pc:cxnChg chg="mod">
          <ac:chgData name="Phat Nguyen Van (FIS SRVHCM)" userId="1423cf2f-7026-433e-a0cb-3bdb21cd1ee0" providerId="ADAL" clId="{4F9597DB-549C-4B18-A63B-540DD031CF14}" dt="2020-06-09T12:22:15.640" v="2257" actId="14100"/>
          <ac:cxnSpMkLst>
            <pc:docMk/>
            <pc:sldMk cId="740465279" sldId="3308"/>
            <ac:cxnSpMk id="9" creationId="{553D1825-43E5-4B65-9EE4-2EF9D6D0DC38}"/>
          </ac:cxnSpMkLst>
        </pc:cxnChg>
        <pc:cxnChg chg="mod">
          <ac:chgData name="Phat Nguyen Van (FIS SRVHCM)" userId="1423cf2f-7026-433e-a0cb-3bdb21cd1ee0" providerId="ADAL" clId="{4F9597DB-549C-4B18-A63B-540DD031CF14}" dt="2020-06-09T12:22:21.114" v="2258" actId="14100"/>
          <ac:cxnSpMkLst>
            <pc:docMk/>
            <pc:sldMk cId="740465279" sldId="3308"/>
            <ac:cxnSpMk id="11" creationId="{784C46BC-1C10-48C8-8DDB-7100ED48BA11}"/>
          </ac:cxnSpMkLst>
        </pc:cxnChg>
        <pc:cxnChg chg="mod">
          <ac:chgData name="Phat Nguyen Van (FIS SRVHCM)" userId="1423cf2f-7026-433e-a0cb-3bdb21cd1ee0" providerId="ADAL" clId="{4F9597DB-549C-4B18-A63B-540DD031CF14}" dt="2020-06-09T12:21:44.361" v="2225" actId="14100"/>
          <ac:cxnSpMkLst>
            <pc:docMk/>
            <pc:sldMk cId="740465279" sldId="3308"/>
            <ac:cxnSpMk id="15" creationId="{2F8B9BF9-9ADC-47C4-849B-7EF937F03E65}"/>
          </ac:cxnSpMkLst>
        </pc:cxnChg>
        <pc:cxnChg chg="mod">
          <ac:chgData name="Phat Nguyen Van (FIS SRVHCM)" userId="1423cf2f-7026-433e-a0cb-3bdb21cd1ee0" providerId="ADAL" clId="{4F9597DB-549C-4B18-A63B-540DD031CF14}" dt="2020-06-09T12:22:36.856" v="2270" actId="14100"/>
          <ac:cxnSpMkLst>
            <pc:docMk/>
            <pc:sldMk cId="740465279" sldId="3308"/>
            <ac:cxnSpMk id="18" creationId="{BFA8306C-000E-496C-82CA-AC88B6796C90}"/>
          </ac:cxnSpMkLst>
        </pc:cxn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689888639" sldId="3309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689888639" sldId="3309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882109699" sldId="3310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882109699" sldId="3310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567688751" sldId="3311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567688751" sldId="3311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661417002" sldId="3312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661417002" sldId="3312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507955989" sldId="3313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507955989" sldId="3313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4277847297" sldId="3314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4277847297" sldId="3314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500332324" sldId="3315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500332324" sldId="3315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500332324" sldId="3315"/>
            <ac:spMk id="8" creationId="{C296A453-5F74-4AEB-98E8-77D2CA8B8B9B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392170772" sldId="3316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392170772" sldId="3316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519274061" sldId="3317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519274061" sldId="3317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02002872" sldId="3318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02002872" sldId="3318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466773846" sldId="3319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466773846" sldId="3319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398907843" sldId="3320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398907843" sldId="3320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687290251" sldId="3321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687290251" sldId="3321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536432517" sldId="3322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536432517" sldId="3322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312980747" sldId="3323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312980747" sldId="3323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232897940" sldId="3324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232897940" sldId="3324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858041100" sldId="3325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858041100" sldId="3325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618226470" sldId="3326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618226470" sldId="3326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917142713" sldId="3327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917142713" sldId="3327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4248850752" sldId="3328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4248850752" sldId="3328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41502170" sldId="3329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41502170" sldId="3329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329078499" sldId="3330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329078499" sldId="3330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42316309" sldId="3331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42316309" sldId="3331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39.876" v="2081" actId="255"/>
        <pc:sldMkLst>
          <pc:docMk/>
          <pc:sldMk cId="96335528" sldId="3332"/>
        </pc:sldMkLst>
        <pc:spChg chg="mod">
          <ac:chgData name="Phat Nguyen Van (FIS SRVHCM)" userId="1423cf2f-7026-433e-a0cb-3bdb21cd1ee0" providerId="ADAL" clId="{4F9597DB-549C-4B18-A63B-540DD031CF14}" dt="2020-06-09T07:41:39.876" v="2081" actId="255"/>
          <ac:spMkLst>
            <pc:docMk/>
            <pc:sldMk cId="96335528" sldId="3332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43.558" v="2082" actId="255"/>
        <pc:sldMkLst>
          <pc:docMk/>
          <pc:sldMk cId="1119485063" sldId="3333"/>
        </pc:sldMkLst>
        <pc:spChg chg="mod">
          <ac:chgData name="Phat Nguyen Van (FIS SRVHCM)" userId="1423cf2f-7026-433e-a0cb-3bdb21cd1ee0" providerId="ADAL" clId="{4F9597DB-549C-4B18-A63B-540DD031CF14}" dt="2020-06-09T07:41:43.558" v="2082" actId="255"/>
          <ac:spMkLst>
            <pc:docMk/>
            <pc:sldMk cId="1119485063" sldId="3333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119485063" sldId="3333"/>
            <ac:spMk id="3" creationId="{27EBE04B-E77E-467D-A279-141EB377878B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48.219" v="2083" actId="255"/>
        <pc:sldMkLst>
          <pc:docMk/>
          <pc:sldMk cId="2791992086" sldId="3334"/>
        </pc:sldMkLst>
        <pc:spChg chg="mod">
          <ac:chgData name="Phat Nguyen Van (FIS SRVHCM)" userId="1423cf2f-7026-433e-a0cb-3bdb21cd1ee0" providerId="ADAL" clId="{4F9597DB-549C-4B18-A63B-540DD031CF14}" dt="2020-06-09T07:41:48.219" v="2083" actId="255"/>
          <ac:spMkLst>
            <pc:docMk/>
            <pc:sldMk cId="2791992086" sldId="3334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52.143" v="2084" actId="255"/>
        <pc:sldMkLst>
          <pc:docMk/>
          <pc:sldMk cId="3054624167" sldId="3335"/>
        </pc:sldMkLst>
        <pc:spChg chg="mod">
          <ac:chgData name="Phat Nguyen Van (FIS SRVHCM)" userId="1423cf2f-7026-433e-a0cb-3bdb21cd1ee0" providerId="ADAL" clId="{4F9597DB-549C-4B18-A63B-540DD031CF14}" dt="2020-06-09T07:41:52.143" v="2084" actId="255"/>
          <ac:spMkLst>
            <pc:docMk/>
            <pc:sldMk cId="3054624167" sldId="3335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07.696" v="2085" actId="255"/>
        <pc:sldMkLst>
          <pc:docMk/>
          <pc:sldMk cId="3750568630" sldId="3336"/>
        </pc:sldMkLst>
        <pc:spChg chg="mod">
          <ac:chgData name="Phat Nguyen Van (FIS SRVHCM)" userId="1423cf2f-7026-433e-a0cb-3bdb21cd1ee0" providerId="ADAL" clId="{4F9597DB-549C-4B18-A63B-540DD031CF14}" dt="2020-06-09T07:42:07.696" v="2085" actId="255"/>
          <ac:spMkLst>
            <pc:docMk/>
            <pc:sldMk cId="3750568630" sldId="3336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750568630" sldId="3336"/>
            <ac:spMk id="3" creationId="{27EBE04B-E77E-467D-A279-141EB377878B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11.727" v="2087" actId="27636"/>
        <pc:sldMkLst>
          <pc:docMk/>
          <pc:sldMk cId="2847399921" sldId="3337"/>
        </pc:sldMkLst>
        <pc:spChg chg="mod">
          <ac:chgData name="Phat Nguyen Van (FIS SRVHCM)" userId="1423cf2f-7026-433e-a0cb-3bdb21cd1ee0" providerId="ADAL" clId="{4F9597DB-549C-4B18-A63B-540DD031CF14}" dt="2020-06-09T07:42:11.727" v="2087" actId="27636"/>
          <ac:spMkLst>
            <pc:docMk/>
            <pc:sldMk cId="2847399921" sldId="3337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15.635" v="2089" actId="27636"/>
        <pc:sldMkLst>
          <pc:docMk/>
          <pc:sldMk cId="1205722019" sldId="3338"/>
        </pc:sldMkLst>
        <pc:spChg chg="mod">
          <ac:chgData name="Phat Nguyen Van (FIS SRVHCM)" userId="1423cf2f-7026-433e-a0cb-3bdb21cd1ee0" providerId="ADAL" clId="{4F9597DB-549C-4B18-A63B-540DD031CF14}" dt="2020-06-09T07:42:15.635" v="2089" actId="27636"/>
          <ac:spMkLst>
            <pc:docMk/>
            <pc:sldMk cId="1205722019" sldId="3338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19.193" v="2090" actId="255"/>
        <pc:sldMkLst>
          <pc:docMk/>
          <pc:sldMk cId="2189121344" sldId="3339"/>
        </pc:sldMkLst>
        <pc:spChg chg="mod">
          <ac:chgData name="Phat Nguyen Van (FIS SRVHCM)" userId="1423cf2f-7026-433e-a0cb-3bdb21cd1ee0" providerId="ADAL" clId="{4F9597DB-549C-4B18-A63B-540DD031CF14}" dt="2020-06-09T07:42:19.193" v="2090" actId="255"/>
          <ac:spMkLst>
            <pc:docMk/>
            <pc:sldMk cId="2189121344" sldId="3339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949776772" sldId="3340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949776772" sldId="3340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24.527" v="2091" actId="255"/>
        <pc:sldMkLst>
          <pc:docMk/>
          <pc:sldMk cId="3023516005" sldId="3341"/>
        </pc:sldMkLst>
        <pc:spChg chg="mod">
          <ac:chgData name="Phat Nguyen Van (FIS SRVHCM)" userId="1423cf2f-7026-433e-a0cb-3bdb21cd1ee0" providerId="ADAL" clId="{4F9597DB-549C-4B18-A63B-540DD031CF14}" dt="2020-06-09T07:42:24.527" v="2091" actId="255"/>
          <ac:spMkLst>
            <pc:docMk/>
            <pc:sldMk cId="3023516005" sldId="3341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34.110" v="2080" actId="255"/>
        <pc:sldMkLst>
          <pc:docMk/>
          <pc:sldMk cId="2029978401" sldId="3342"/>
        </pc:sldMkLst>
        <pc:spChg chg="mod">
          <ac:chgData name="Phat Nguyen Van (FIS SRVHCM)" userId="1423cf2f-7026-433e-a0cb-3bdb21cd1ee0" providerId="ADAL" clId="{4F9597DB-549C-4B18-A63B-540DD031CF14}" dt="2020-06-09T07:41:34.110" v="2080" actId="255"/>
          <ac:spMkLst>
            <pc:docMk/>
            <pc:sldMk cId="2029978401" sldId="3342"/>
            <ac:spMk id="7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6:18:16.309" v="128" actId="1036"/>
        <pc:sldMkLst>
          <pc:docMk/>
          <pc:sldMk cId="1642976049" sldId="3344"/>
        </pc:sldMkLst>
        <pc:spChg chg="mod">
          <ac:chgData name="Phat Nguyen Van (FIS SRVHCM)" userId="1423cf2f-7026-433e-a0cb-3bdb21cd1ee0" providerId="ADAL" clId="{4F9597DB-549C-4B18-A63B-540DD031CF14}" dt="2020-06-09T06:18:16.309" v="128" actId="1036"/>
          <ac:spMkLst>
            <pc:docMk/>
            <pc:sldMk cId="1642976049" sldId="3344"/>
            <ac:spMk id="15" creationId="{00000000-0000-0000-0000-000000000000}"/>
          </ac:spMkLst>
        </pc:spChg>
        <pc:spChg chg="mod">
          <ac:chgData name="Phat Nguyen Van (FIS SRVHCM)" userId="1423cf2f-7026-433e-a0cb-3bdb21cd1ee0" providerId="ADAL" clId="{4F9597DB-549C-4B18-A63B-540DD031CF14}" dt="2020-06-09T06:17:51.584" v="86" actId="1035"/>
          <ac:spMkLst>
            <pc:docMk/>
            <pc:sldMk cId="1642976049" sldId="3344"/>
            <ac:spMk id="17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31.581" v="2093" actId="27636"/>
        <pc:sldMkLst>
          <pc:docMk/>
          <pc:sldMk cId="3410333742" sldId="3345"/>
        </pc:sldMkLst>
        <pc:spChg chg="mod">
          <ac:chgData name="Phat Nguyen Van (FIS SRVHCM)" userId="1423cf2f-7026-433e-a0cb-3bdb21cd1ee0" providerId="ADAL" clId="{4F9597DB-549C-4B18-A63B-540DD031CF14}" dt="2020-06-09T07:42:31.581" v="2093" actId="27636"/>
          <ac:spMkLst>
            <pc:docMk/>
            <pc:sldMk cId="3410333742" sldId="3345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01.061" v="2150" actId="1037"/>
        <pc:sldMkLst>
          <pc:docMk/>
          <pc:sldMk cId="1869899203" sldId="3346"/>
        </pc:sldMkLst>
        <pc:spChg chg="mod">
          <ac:chgData name="Phat Nguyen Van (FIS SRVHCM)" userId="1423cf2f-7026-433e-a0cb-3bdb21cd1ee0" providerId="ADAL" clId="{4F9597DB-549C-4B18-A63B-540DD031CF14}" dt="2020-06-09T07:42:56.112" v="2135" actId="20577"/>
          <ac:spMkLst>
            <pc:docMk/>
            <pc:sldMk cId="1869899203" sldId="3346"/>
            <ac:spMk id="4" creationId="{74062FA9-6BB0-C54F-A93C-44AB40DE7EAF}"/>
          </ac:spMkLst>
        </pc:spChg>
        <pc:picChg chg="mod">
          <ac:chgData name="Phat Nguyen Van (FIS SRVHCM)" userId="1423cf2f-7026-433e-a0cb-3bdb21cd1ee0" providerId="ADAL" clId="{4F9597DB-549C-4B18-A63B-540DD031CF14}" dt="2020-06-09T07:43:01.061" v="2150" actId="1037"/>
          <ac:picMkLst>
            <pc:docMk/>
            <pc:sldMk cId="1869899203" sldId="3346"/>
            <ac:picMk id="2050" creationId="{602DE4E2-7809-4178-A78B-305024F68002}"/>
          </ac:picMkLst>
        </pc:picChg>
      </pc:sldChg>
      <pc:sldChg chg="modSp mod">
        <pc:chgData name="Phat Nguyen Van (FIS SRVHCM)" userId="1423cf2f-7026-433e-a0cb-3bdb21cd1ee0" providerId="ADAL" clId="{4F9597DB-549C-4B18-A63B-540DD031CF14}" dt="2020-06-09T07:43:09.611" v="2152" actId="27636"/>
        <pc:sldMkLst>
          <pc:docMk/>
          <pc:sldMk cId="840003900" sldId="3347"/>
        </pc:sldMkLst>
        <pc:spChg chg="mod">
          <ac:chgData name="Phat Nguyen Van (FIS SRVHCM)" userId="1423cf2f-7026-433e-a0cb-3bdb21cd1ee0" providerId="ADAL" clId="{4F9597DB-549C-4B18-A63B-540DD031CF14}" dt="2020-06-09T07:43:09.611" v="2152" actId="27636"/>
          <ac:spMkLst>
            <pc:docMk/>
            <pc:sldMk cId="840003900" sldId="3347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13.193" v="2154" actId="27636"/>
        <pc:sldMkLst>
          <pc:docMk/>
          <pc:sldMk cId="4064852196" sldId="3348"/>
        </pc:sldMkLst>
        <pc:spChg chg="mod">
          <ac:chgData name="Phat Nguyen Van (FIS SRVHCM)" userId="1423cf2f-7026-433e-a0cb-3bdb21cd1ee0" providerId="ADAL" clId="{4F9597DB-549C-4B18-A63B-540DD031CF14}" dt="2020-06-09T07:43:13.193" v="2154" actId="27636"/>
          <ac:spMkLst>
            <pc:docMk/>
            <pc:sldMk cId="4064852196" sldId="3348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16.726" v="2156" actId="27636"/>
        <pc:sldMkLst>
          <pc:docMk/>
          <pc:sldMk cId="1366295410" sldId="3349"/>
        </pc:sldMkLst>
        <pc:spChg chg="mod">
          <ac:chgData name="Phat Nguyen Van (FIS SRVHCM)" userId="1423cf2f-7026-433e-a0cb-3bdb21cd1ee0" providerId="ADAL" clId="{4F9597DB-549C-4B18-A63B-540DD031CF14}" dt="2020-06-09T07:43:16.726" v="2156" actId="27636"/>
          <ac:spMkLst>
            <pc:docMk/>
            <pc:sldMk cId="1366295410" sldId="3349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2:31:25.239" v="2305" actId="20577"/>
        <pc:sldMkLst>
          <pc:docMk/>
          <pc:sldMk cId="3933834390" sldId="3350"/>
        </pc:sldMkLst>
        <pc:spChg chg="mod">
          <ac:chgData name="Phat Nguyen Van (FIS SRVHCM)" userId="1423cf2f-7026-433e-a0cb-3bdb21cd1ee0" providerId="ADAL" clId="{4F9597DB-549C-4B18-A63B-540DD031CF14}" dt="2020-06-09T07:43:21.120" v="2158" actId="27636"/>
          <ac:spMkLst>
            <pc:docMk/>
            <pc:sldMk cId="3933834390" sldId="3350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2:31:25.239" v="2305" actId="20577"/>
          <ac:spMkLst>
            <pc:docMk/>
            <pc:sldMk cId="3933834390" sldId="3350"/>
            <ac:spMk id="4" creationId="{74062FA9-6BB0-C54F-A93C-44AB40DE7EA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38.961" v="2163" actId="27636"/>
        <pc:sldMkLst>
          <pc:docMk/>
          <pc:sldMk cId="1584140410" sldId="3351"/>
        </pc:sldMkLst>
        <pc:spChg chg="mod">
          <ac:chgData name="Phat Nguyen Van (FIS SRVHCM)" userId="1423cf2f-7026-433e-a0cb-3bdb21cd1ee0" providerId="ADAL" clId="{4F9597DB-549C-4B18-A63B-540DD031CF14}" dt="2020-06-09T07:43:38.961" v="2163" actId="27636"/>
          <ac:spMkLst>
            <pc:docMk/>
            <pc:sldMk cId="1584140410" sldId="3351"/>
            <ac:spMk id="2" creationId="{00EC86B0-66D0-4589-A747-5893E0F6E288}"/>
          </ac:spMkLst>
        </pc:spChg>
      </pc:sldChg>
      <pc:sldChg chg="addSp modSp mod">
        <pc:chgData name="Phat Nguyen Van (FIS SRVHCM)" userId="1423cf2f-7026-433e-a0cb-3bdb21cd1ee0" providerId="ADAL" clId="{4F9597DB-549C-4B18-A63B-540DD031CF14}" dt="2020-06-09T13:26:15.699" v="2335" actId="255"/>
        <pc:sldMkLst>
          <pc:docMk/>
          <pc:sldMk cId="1149792982" sldId="3369"/>
        </pc:sldMkLst>
        <pc:spChg chg="mod">
          <ac:chgData name="Phat Nguyen Van (FIS SRVHCM)" userId="1423cf2f-7026-433e-a0cb-3bdb21cd1ee0" providerId="ADAL" clId="{4F9597DB-549C-4B18-A63B-540DD031CF14}" dt="2020-06-09T07:45:00.788" v="2185" actId="255"/>
          <ac:spMkLst>
            <pc:docMk/>
            <pc:sldMk cId="1149792982" sldId="3369"/>
            <ac:spMk id="2" creationId="{00EC86B0-66D0-4589-A747-5893E0F6E288}"/>
          </ac:spMkLst>
        </pc:spChg>
        <pc:spChg chg="add mod">
          <ac:chgData name="Phat Nguyen Van (FIS SRVHCM)" userId="1423cf2f-7026-433e-a0cb-3bdb21cd1ee0" providerId="ADAL" clId="{4F9597DB-549C-4B18-A63B-540DD031CF14}" dt="2020-06-09T13:26:15.699" v="2335" actId="255"/>
          <ac:spMkLst>
            <pc:docMk/>
            <pc:sldMk cId="1149792982" sldId="3369"/>
            <ac:spMk id="3" creationId="{A809FEA1-70C3-449E-A183-98459D572772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57.130" v="2184" actId="27636"/>
        <pc:sldMkLst>
          <pc:docMk/>
          <pc:sldMk cId="3352044327" sldId="3388"/>
        </pc:sldMkLst>
        <pc:spChg chg="mod">
          <ac:chgData name="Phat Nguyen Van (FIS SRVHCM)" userId="1423cf2f-7026-433e-a0cb-3bdb21cd1ee0" providerId="ADAL" clId="{4F9597DB-549C-4B18-A63B-540DD031CF14}" dt="2020-06-09T07:44:57.130" v="2184" actId="27636"/>
          <ac:spMkLst>
            <pc:docMk/>
            <pc:sldMk cId="3352044327" sldId="3388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42.143" v="2165" actId="27636"/>
        <pc:sldMkLst>
          <pc:docMk/>
          <pc:sldMk cId="3794341486" sldId="3389"/>
        </pc:sldMkLst>
        <pc:spChg chg="mod">
          <ac:chgData name="Phat Nguyen Van (FIS SRVHCM)" userId="1423cf2f-7026-433e-a0cb-3bdb21cd1ee0" providerId="ADAL" clId="{4F9597DB-549C-4B18-A63B-540DD031CF14}" dt="2020-06-09T07:43:42.143" v="2165" actId="27636"/>
          <ac:spMkLst>
            <pc:docMk/>
            <pc:sldMk cId="3794341486" sldId="3389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00.126" v="2169" actId="255"/>
        <pc:sldMkLst>
          <pc:docMk/>
          <pc:sldMk cId="3819501710" sldId="3390"/>
        </pc:sldMkLst>
        <pc:spChg chg="mod">
          <ac:chgData name="Phat Nguyen Van (FIS SRVHCM)" userId="1423cf2f-7026-433e-a0cb-3bdb21cd1ee0" providerId="ADAL" clId="{4F9597DB-549C-4B18-A63B-540DD031CF14}" dt="2020-06-09T07:43:45.854" v="2166" actId="255"/>
          <ac:spMkLst>
            <pc:docMk/>
            <pc:sldMk cId="3819501710" sldId="3390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4:00.126" v="2169" actId="255"/>
          <ac:spMkLst>
            <pc:docMk/>
            <pc:sldMk cId="3819501710" sldId="3390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55.129" v="2168" actId="255"/>
        <pc:sldMkLst>
          <pc:docMk/>
          <pc:sldMk cId="3649198483" sldId="3391"/>
        </pc:sldMkLst>
        <pc:spChg chg="mod">
          <ac:chgData name="Phat Nguyen Van (FIS SRVHCM)" userId="1423cf2f-7026-433e-a0cb-3bdb21cd1ee0" providerId="ADAL" clId="{4F9597DB-549C-4B18-A63B-540DD031CF14}" dt="2020-06-09T07:43:50.479" v="2167" actId="255"/>
          <ac:spMkLst>
            <pc:docMk/>
            <pc:sldMk cId="3649198483" sldId="3391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3:55.129" v="2168" actId="255"/>
          <ac:spMkLst>
            <pc:docMk/>
            <pc:sldMk cId="3649198483" sldId="3391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3:15:38.922" v="2321" actId="1038"/>
        <pc:sldMkLst>
          <pc:docMk/>
          <pc:sldMk cId="542848579" sldId="3392"/>
        </pc:sldMkLst>
        <pc:spChg chg="mod">
          <ac:chgData name="Phat Nguyen Van (FIS SRVHCM)" userId="1423cf2f-7026-433e-a0cb-3bdb21cd1ee0" providerId="ADAL" clId="{4F9597DB-549C-4B18-A63B-540DD031CF14}" dt="2020-06-09T07:44:05.472" v="2170" actId="255"/>
          <ac:spMkLst>
            <pc:docMk/>
            <pc:sldMk cId="542848579" sldId="3392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4:08.504" v="2171" actId="255"/>
          <ac:spMkLst>
            <pc:docMk/>
            <pc:sldMk cId="542848579" sldId="3392"/>
            <ac:spMk id="3" creationId="{0F36DEFD-FD90-4918-B816-88F73898DBEF}"/>
          </ac:spMkLst>
        </pc:spChg>
        <pc:picChg chg="mod">
          <ac:chgData name="Phat Nguyen Van (FIS SRVHCM)" userId="1423cf2f-7026-433e-a0cb-3bdb21cd1ee0" providerId="ADAL" clId="{4F9597DB-549C-4B18-A63B-540DD031CF14}" dt="2020-06-09T13:15:38.922" v="2321" actId="1038"/>
          <ac:picMkLst>
            <pc:docMk/>
            <pc:sldMk cId="542848579" sldId="3392"/>
            <ac:picMk id="2052" creationId="{F0155235-F72E-4051-8835-B15B47C636BD}"/>
          </ac:picMkLst>
        </pc:picChg>
      </pc:sldChg>
      <pc:sldChg chg="modSp mod">
        <pc:chgData name="Phat Nguyen Van (FIS SRVHCM)" userId="1423cf2f-7026-433e-a0cb-3bdb21cd1ee0" providerId="ADAL" clId="{4F9597DB-549C-4B18-A63B-540DD031CF14}" dt="2020-06-09T07:44:16.470" v="2173" actId="255"/>
        <pc:sldMkLst>
          <pc:docMk/>
          <pc:sldMk cId="2113118867" sldId="3393"/>
        </pc:sldMkLst>
        <pc:spChg chg="mod">
          <ac:chgData name="Phat Nguyen Van (FIS SRVHCM)" userId="1423cf2f-7026-433e-a0cb-3bdb21cd1ee0" providerId="ADAL" clId="{4F9597DB-549C-4B18-A63B-540DD031CF14}" dt="2020-06-09T07:44:12.153" v="2172" actId="255"/>
          <ac:spMkLst>
            <pc:docMk/>
            <pc:sldMk cId="2113118867" sldId="3393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4:16.470" v="2173" actId="255"/>
          <ac:spMkLst>
            <pc:docMk/>
            <pc:sldMk cId="2113118867" sldId="3393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25.354" v="2175" actId="255"/>
        <pc:sldMkLst>
          <pc:docMk/>
          <pc:sldMk cId="2192709446" sldId="3394"/>
        </pc:sldMkLst>
        <pc:spChg chg="mod">
          <ac:chgData name="Phat Nguyen Van (FIS SRVHCM)" userId="1423cf2f-7026-433e-a0cb-3bdb21cd1ee0" providerId="ADAL" clId="{4F9597DB-549C-4B18-A63B-540DD031CF14}" dt="2020-06-09T07:44:22.092" v="2174" actId="255"/>
          <ac:spMkLst>
            <pc:docMk/>
            <pc:sldMk cId="2192709446" sldId="3394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4:25.354" v="2175" actId="255"/>
          <ac:spMkLst>
            <pc:docMk/>
            <pc:sldMk cId="2192709446" sldId="3394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3:21:46.213" v="2333" actId="1036"/>
        <pc:sldMkLst>
          <pc:docMk/>
          <pc:sldMk cId="765340393" sldId="3395"/>
        </pc:sldMkLst>
        <pc:spChg chg="mod">
          <ac:chgData name="Phat Nguyen Van (FIS SRVHCM)" userId="1423cf2f-7026-433e-a0cb-3bdb21cd1ee0" providerId="ADAL" clId="{4F9597DB-549C-4B18-A63B-540DD031CF14}" dt="2020-06-09T07:44:29.715" v="2176" actId="255"/>
          <ac:spMkLst>
            <pc:docMk/>
            <pc:sldMk cId="765340393" sldId="3395"/>
            <ac:spMk id="2" creationId="{00EC86B0-66D0-4589-A747-5893E0F6E288}"/>
          </ac:spMkLst>
        </pc:spChg>
        <pc:picChg chg="mod">
          <ac:chgData name="Phat Nguyen Van (FIS SRVHCM)" userId="1423cf2f-7026-433e-a0cb-3bdb21cd1ee0" providerId="ADAL" clId="{4F9597DB-549C-4B18-A63B-540DD031CF14}" dt="2020-06-09T13:21:46.213" v="2333" actId="1036"/>
          <ac:picMkLst>
            <pc:docMk/>
            <pc:sldMk cId="765340393" sldId="3395"/>
            <ac:picMk id="5124" creationId="{B930C7D7-F46C-4D8C-BA5E-0B0E9EEDB676}"/>
          </ac:picMkLst>
        </pc:picChg>
      </pc:sldChg>
      <pc:sldChg chg="modSp mod">
        <pc:chgData name="Phat Nguyen Van (FIS SRVHCM)" userId="1423cf2f-7026-433e-a0cb-3bdb21cd1ee0" providerId="ADAL" clId="{4F9597DB-549C-4B18-A63B-540DD031CF14}" dt="2020-06-09T06:20:02.583" v="172" actId="27636"/>
        <pc:sldMkLst>
          <pc:docMk/>
          <pc:sldMk cId="3370749085" sldId="3396"/>
        </pc:sldMkLst>
        <pc:spChg chg="mod">
          <ac:chgData name="Phat Nguyen Van (FIS SRVHCM)" userId="1423cf2f-7026-433e-a0cb-3bdb21cd1ee0" providerId="ADAL" clId="{4F9597DB-549C-4B18-A63B-540DD031CF14}" dt="2020-06-09T06:20:02.583" v="172" actId="27636"/>
          <ac:spMkLst>
            <pc:docMk/>
            <pc:sldMk cId="3370749085" sldId="3396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3:22:20.185" v="2334" actId="20577"/>
        <pc:sldMkLst>
          <pc:docMk/>
          <pc:sldMk cId="1702852345" sldId="3397"/>
        </pc:sldMkLst>
        <pc:spChg chg="mod">
          <ac:chgData name="Phat Nguyen Van (FIS SRVHCM)" userId="1423cf2f-7026-433e-a0cb-3bdb21cd1ee0" providerId="ADAL" clId="{4F9597DB-549C-4B18-A63B-540DD031CF14}" dt="2020-06-09T06:20:06.620" v="174" actId="27636"/>
          <ac:spMkLst>
            <pc:docMk/>
            <pc:sldMk cId="1702852345" sldId="3397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3:22:20.185" v="2334" actId="20577"/>
          <ac:spMkLst>
            <pc:docMk/>
            <pc:sldMk cId="1702852345" sldId="3397"/>
            <ac:spMk id="4" creationId="{D4F320AA-A1C9-492D-9423-D4B4D40BACCA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34.156" v="2177" actId="255"/>
        <pc:sldMkLst>
          <pc:docMk/>
          <pc:sldMk cId="49740119" sldId="3398"/>
        </pc:sldMkLst>
        <pc:spChg chg="mod">
          <ac:chgData name="Phat Nguyen Van (FIS SRVHCM)" userId="1423cf2f-7026-433e-a0cb-3bdb21cd1ee0" providerId="ADAL" clId="{4F9597DB-549C-4B18-A63B-540DD031CF14}" dt="2020-06-09T07:44:34.156" v="2177" actId="255"/>
          <ac:spMkLst>
            <pc:docMk/>
            <pc:sldMk cId="49740119" sldId="3398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37.984" v="2178" actId="255"/>
        <pc:sldMkLst>
          <pc:docMk/>
          <pc:sldMk cId="385923626" sldId="3399"/>
        </pc:sldMkLst>
        <pc:spChg chg="mod">
          <ac:chgData name="Phat Nguyen Van (FIS SRVHCM)" userId="1423cf2f-7026-433e-a0cb-3bdb21cd1ee0" providerId="ADAL" clId="{4F9597DB-549C-4B18-A63B-540DD031CF14}" dt="2020-06-09T07:44:37.984" v="2178" actId="255"/>
          <ac:spMkLst>
            <pc:docMk/>
            <pc:sldMk cId="385923626" sldId="3399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41.402" v="2179" actId="255"/>
        <pc:sldMkLst>
          <pc:docMk/>
          <pc:sldMk cId="3963880488" sldId="3400"/>
        </pc:sldMkLst>
        <pc:spChg chg="mod">
          <ac:chgData name="Phat Nguyen Van (FIS SRVHCM)" userId="1423cf2f-7026-433e-a0cb-3bdb21cd1ee0" providerId="ADAL" clId="{4F9597DB-549C-4B18-A63B-540DD031CF14}" dt="2020-06-09T07:44:41.402" v="2179" actId="255"/>
          <ac:spMkLst>
            <pc:docMk/>
            <pc:sldMk cId="3963880488" sldId="3400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963880488" sldId="3400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44.942" v="2180" actId="255"/>
        <pc:sldMkLst>
          <pc:docMk/>
          <pc:sldMk cId="2245136843" sldId="3401"/>
        </pc:sldMkLst>
        <pc:spChg chg="mod">
          <ac:chgData name="Phat Nguyen Van (FIS SRVHCM)" userId="1423cf2f-7026-433e-a0cb-3bdb21cd1ee0" providerId="ADAL" clId="{4F9597DB-549C-4B18-A63B-540DD031CF14}" dt="2020-06-09T07:44:44.942" v="2180" actId="255"/>
          <ac:spMkLst>
            <pc:docMk/>
            <pc:sldMk cId="2245136843" sldId="3401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245136843" sldId="3401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48.840" v="2181" actId="255"/>
        <pc:sldMkLst>
          <pc:docMk/>
          <pc:sldMk cId="3349570755" sldId="3402"/>
        </pc:sldMkLst>
        <pc:spChg chg="mod">
          <ac:chgData name="Phat Nguyen Van (FIS SRVHCM)" userId="1423cf2f-7026-433e-a0cb-3bdb21cd1ee0" providerId="ADAL" clId="{4F9597DB-549C-4B18-A63B-540DD031CF14}" dt="2020-06-09T07:44:48.840" v="2181" actId="255"/>
          <ac:spMkLst>
            <pc:docMk/>
            <pc:sldMk cId="3349570755" sldId="3402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52.994" v="2182" actId="255"/>
        <pc:sldMkLst>
          <pc:docMk/>
          <pc:sldMk cId="3883220264" sldId="3403"/>
        </pc:sldMkLst>
        <pc:spChg chg="mod">
          <ac:chgData name="Phat Nguyen Van (FIS SRVHCM)" userId="1423cf2f-7026-433e-a0cb-3bdb21cd1ee0" providerId="ADAL" clId="{4F9597DB-549C-4B18-A63B-540DD031CF14}" dt="2020-06-09T07:44:52.994" v="2182" actId="255"/>
          <ac:spMkLst>
            <pc:docMk/>
            <pc:sldMk cId="3883220264" sldId="3403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25.195" v="2159" actId="255"/>
        <pc:sldMkLst>
          <pc:docMk/>
          <pc:sldMk cId="1638967514" sldId="3404"/>
        </pc:sldMkLst>
        <pc:spChg chg="mod">
          <ac:chgData name="Phat Nguyen Van (FIS SRVHCM)" userId="1423cf2f-7026-433e-a0cb-3bdb21cd1ee0" providerId="ADAL" clId="{4F9597DB-549C-4B18-A63B-540DD031CF14}" dt="2020-06-09T07:43:25.195" v="2159" actId="255"/>
          <ac:spMkLst>
            <pc:docMk/>
            <pc:sldMk cId="1638967514" sldId="3404"/>
            <ac:spMk id="5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28.941" v="2160" actId="255"/>
        <pc:sldMkLst>
          <pc:docMk/>
          <pc:sldMk cId="3437502652" sldId="3405"/>
        </pc:sldMkLst>
        <pc:spChg chg="mod">
          <ac:chgData name="Phat Nguyen Van (FIS SRVHCM)" userId="1423cf2f-7026-433e-a0cb-3bdb21cd1ee0" providerId="ADAL" clId="{4F9597DB-549C-4B18-A63B-540DD031CF14}" dt="2020-06-09T07:43:28.941" v="2160" actId="255"/>
          <ac:spMkLst>
            <pc:docMk/>
            <pc:sldMk cId="3437502652" sldId="3405"/>
            <ac:spMk id="5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437502652" sldId="3405"/>
            <ac:spMk id="10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34.010" v="2161" actId="255"/>
        <pc:sldMkLst>
          <pc:docMk/>
          <pc:sldMk cId="334426867" sldId="3407"/>
        </pc:sldMkLst>
        <pc:spChg chg="mod">
          <ac:chgData name="Phat Nguyen Van (FIS SRVHCM)" userId="1423cf2f-7026-433e-a0cb-3bdb21cd1ee0" providerId="ADAL" clId="{4F9597DB-549C-4B18-A63B-540DD031CF14}" dt="2020-06-09T07:43:34.010" v="2161" actId="255"/>
          <ac:spMkLst>
            <pc:docMk/>
            <pc:sldMk cId="334426867" sldId="3407"/>
            <ac:spMk id="5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34426867" sldId="3407"/>
            <ac:spMk id="10" creationId="{00000000-0000-0000-0000-000000000000}"/>
          </ac:spMkLst>
        </pc:spChg>
      </pc:sldChg>
      <pc:sldChg chg="addSp modSp add mod">
        <pc:chgData name="Phat Nguyen Van (FIS SRVHCM)" userId="1423cf2f-7026-433e-a0cb-3bdb21cd1ee0" providerId="ADAL" clId="{4F9597DB-549C-4B18-A63B-540DD031CF14}" dt="2020-06-09T13:26:23.577" v="2336" actId="255"/>
        <pc:sldMkLst>
          <pc:docMk/>
          <pc:sldMk cId="3215366588" sldId="3408"/>
        </pc:sldMkLst>
        <pc:spChg chg="mod">
          <ac:chgData name="Phat Nguyen Van (FIS SRVHCM)" userId="1423cf2f-7026-433e-a0cb-3bdb21cd1ee0" providerId="ADAL" clId="{4F9597DB-549C-4B18-A63B-540DD031CF14}" dt="2020-06-09T07:45:09.063" v="2187" actId="255"/>
          <ac:spMkLst>
            <pc:docMk/>
            <pc:sldMk cId="3215366588" sldId="3408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3:26:23.577" v="2336" actId="255"/>
          <ac:spMkLst>
            <pc:docMk/>
            <pc:sldMk cId="3215366588" sldId="3408"/>
            <ac:spMk id="3" creationId="{A809FEA1-70C3-449E-A183-98459D572772}"/>
          </ac:spMkLst>
        </pc:spChg>
        <pc:picChg chg="add mod">
          <ac:chgData name="Phat Nguyen Van (FIS SRVHCM)" userId="1423cf2f-7026-433e-a0cb-3bdb21cd1ee0" providerId="ADAL" clId="{4F9597DB-549C-4B18-A63B-540DD031CF14}" dt="2020-06-09T06:32:21.238" v="861" actId="14100"/>
          <ac:picMkLst>
            <pc:docMk/>
            <pc:sldMk cId="3215366588" sldId="3408"/>
            <ac:picMk id="1026" creationId="{8FCDB457-67A1-4251-B975-B45EC8DB5532}"/>
          </ac:picMkLst>
        </pc:picChg>
      </pc:sldChg>
      <pc:sldChg chg="addSp delSp modSp add mod">
        <pc:chgData name="Phat Nguyen Van (FIS SRVHCM)" userId="1423cf2f-7026-433e-a0cb-3bdb21cd1ee0" providerId="ADAL" clId="{4F9597DB-549C-4B18-A63B-540DD031CF14}" dt="2020-06-09T13:26:47.274" v="2338" actId="255"/>
        <pc:sldMkLst>
          <pc:docMk/>
          <pc:sldMk cId="2780450555" sldId="3409"/>
        </pc:sldMkLst>
        <pc:spChg chg="mod">
          <ac:chgData name="Phat Nguyen Van (FIS SRVHCM)" userId="1423cf2f-7026-433e-a0cb-3bdb21cd1ee0" providerId="ADAL" clId="{4F9597DB-549C-4B18-A63B-540DD031CF14}" dt="2020-06-09T07:45:21.613" v="2191" actId="255"/>
          <ac:spMkLst>
            <pc:docMk/>
            <pc:sldMk cId="2780450555" sldId="3409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3:26:47.274" v="2338" actId="255"/>
          <ac:spMkLst>
            <pc:docMk/>
            <pc:sldMk cId="2780450555" sldId="3409"/>
            <ac:spMk id="3" creationId="{A809FEA1-70C3-449E-A183-98459D572772}"/>
          </ac:spMkLst>
        </pc:spChg>
        <pc:picChg chg="add mod">
          <ac:chgData name="Phat Nguyen Van (FIS SRVHCM)" userId="1423cf2f-7026-433e-a0cb-3bdb21cd1ee0" providerId="ADAL" clId="{4F9597DB-549C-4B18-A63B-540DD031CF14}" dt="2020-06-09T06:51:04.996" v="1096" actId="14100"/>
          <ac:picMkLst>
            <pc:docMk/>
            <pc:sldMk cId="2780450555" sldId="3409"/>
            <ac:picMk id="4" creationId="{3EC4A142-2D9B-474D-8D61-F4E4D2EFE108}"/>
          </ac:picMkLst>
        </pc:picChg>
        <pc:picChg chg="del">
          <ac:chgData name="Phat Nguyen Van (FIS SRVHCM)" userId="1423cf2f-7026-433e-a0cb-3bdb21cd1ee0" providerId="ADAL" clId="{4F9597DB-549C-4B18-A63B-540DD031CF14}" dt="2020-06-09T06:48:44.172" v="1073" actId="478"/>
          <ac:picMkLst>
            <pc:docMk/>
            <pc:sldMk cId="2780450555" sldId="3409"/>
            <ac:picMk id="1026" creationId="{8FCDB457-67A1-4251-B975-B45EC8DB5532}"/>
          </ac:picMkLst>
        </pc:picChg>
      </pc:sldChg>
      <pc:sldChg chg="add del">
        <pc:chgData name="Phat Nguyen Van (FIS SRVHCM)" userId="1423cf2f-7026-433e-a0cb-3bdb21cd1ee0" providerId="ADAL" clId="{4F9597DB-549C-4B18-A63B-540DD031CF14}" dt="2020-06-09T06:40:50.525" v="864" actId="2696"/>
        <pc:sldMkLst>
          <pc:docMk/>
          <pc:sldMk cId="697203972" sldId="3410"/>
        </pc:sldMkLst>
      </pc:sldChg>
      <pc:sldChg chg="addSp delSp modSp add mod">
        <pc:chgData name="Phat Nguyen Van (FIS SRVHCM)" userId="1423cf2f-7026-433e-a0cb-3bdb21cd1ee0" providerId="ADAL" clId="{4F9597DB-549C-4B18-A63B-540DD031CF14}" dt="2020-06-09T13:26:28.236" v="2337" actId="255"/>
        <pc:sldMkLst>
          <pc:docMk/>
          <pc:sldMk cId="2680254174" sldId="3410"/>
        </pc:sldMkLst>
        <pc:spChg chg="mod">
          <ac:chgData name="Phat Nguyen Van (FIS SRVHCM)" userId="1423cf2f-7026-433e-a0cb-3bdb21cd1ee0" providerId="ADAL" clId="{4F9597DB-549C-4B18-A63B-540DD031CF14}" dt="2020-06-09T07:45:18.543" v="2190" actId="255"/>
          <ac:spMkLst>
            <pc:docMk/>
            <pc:sldMk cId="2680254174" sldId="3410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3:26:28.236" v="2337" actId="255"/>
          <ac:spMkLst>
            <pc:docMk/>
            <pc:sldMk cId="2680254174" sldId="3410"/>
            <ac:spMk id="3" creationId="{A809FEA1-70C3-449E-A183-98459D572772}"/>
          </ac:spMkLst>
        </pc:spChg>
        <pc:picChg chg="del">
          <ac:chgData name="Phat Nguyen Van (FIS SRVHCM)" userId="1423cf2f-7026-433e-a0cb-3bdb21cd1ee0" providerId="ADAL" clId="{4F9597DB-549C-4B18-A63B-540DD031CF14}" dt="2020-06-09T06:47:06.019" v="1069" actId="478"/>
          <ac:picMkLst>
            <pc:docMk/>
            <pc:sldMk cId="2680254174" sldId="3410"/>
            <ac:picMk id="1026" creationId="{8FCDB457-67A1-4251-B975-B45EC8DB5532}"/>
          </ac:picMkLst>
        </pc:picChg>
        <pc:picChg chg="add del mod">
          <ac:chgData name="Phat Nguyen Van (FIS SRVHCM)" userId="1423cf2f-7026-433e-a0cb-3bdb21cd1ee0" providerId="ADAL" clId="{4F9597DB-549C-4B18-A63B-540DD031CF14}" dt="2020-06-09T07:07:59.415" v="2014" actId="478"/>
          <ac:picMkLst>
            <pc:docMk/>
            <pc:sldMk cId="2680254174" sldId="3410"/>
            <ac:picMk id="2050" creationId="{AFF2EA89-5AC2-464D-8FB3-E5070EB78DEB}"/>
          </ac:picMkLst>
        </pc:picChg>
        <pc:picChg chg="add mod">
          <ac:chgData name="Phat Nguyen Van (FIS SRVHCM)" userId="1423cf2f-7026-433e-a0cb-3bdb21cd1ee0" providerId="ADAL" clId="{4F9597DB-549C-4B18-A63B-540DD031CF14}" dt="2020-06-09T07:08:07.268" v="2018" actId="1076"/>
          <ac:picMkLst>
            <pc:docMk/>
            <pc:sldMk cId="2680254174" sldId="3410"/>
            <ac:picMk id="2052" creationId="{31BCDDF0-1BD8-4B6C-9AF2-530769967B91}"/>
          </ac:picMkLst>
        </pc:picChg>
      </pc:sldChg>
      <pc:sldChg chg="addSp delSp modSp add mod">
        <pc:chgData name="Phat Nguyen Van (FIS SRVHCM)" userId="1423cf2f-7026-433e-a0cb-3bdb21cd1ee0" providerId="ADAL" clId="{4F9597DB-549C-4B18-A63B-540DD031CF14}" dt="2020-06-09T13:27:18.754" v="2341" actId="207"/>
        <pc:sldMkLst>
          <pc:docMk/>
          <pc:sldMk cId="115582892" sldId="3411"/>
        </pc:sldMkLst>
        <pc:spChg chg="mod">
          <ac:chgData name="Phat Nguyen Van (FIS SRVHCM)" userId="1423cf2f-7026-433e-a0cb-3bdb21cd1ee0" providerId="ADAL" clId="{4F9597DB-549C-4B18-A63B-540DD031CF14}" dt="2020-06-09T07:45:29.702" v="2194" actId="255"/>
          <ac:spMkLst>
            <pc:docMk/>
            <pc:sldMk cId="115582892" sldId="3411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3:27:18.754" v="2341" actId="207"/>
          <ac:spMkLst>
            <pc:docMk/>
            <pc:sldMk cId="115582892" sldId="3411"/>
            <ac:spMk id="3" creationId="{A809FEA1-70C3-449E-A183-98459D572772}"/>
          </ac:spMkLst>
        </pc:spChg>
        <pc:picChg chg="del">
          <ac:chgData name="Phat Nguyen Van (FIS SRVHCM)" userId="1423cf2f-7026-433e-a0cb-3bdb21cd1ee0" providerId="ADAL" clId="{4F9597DB-549C-4B18-A63B-540DD031CF14}" dt="2020-06-09T06:51:32.810" v="1127" actId="478"/>
          <ac:picMkLst>
            <pc:docMk/>
            <pc:sldMk cId="115582892" sldId="3411"/>
            <ac:picMk id="4" creationId="{3EC4A142-2D9B-474D-8D61-F4E4D2EFE108}"/>
          </ac:picMkLst>
        </pc:picChg>
        <pc:picChg chg="add mod">
          <ac:chgData name="Phat Nguyen Van (FIS SRVHCM)" userId="1423cf2f-7026-433e-a0cb-3bdb21cd1ee0" providerId="ADAL" clId="{4F9597DB-549C-4B18-A63B-540DD031CF14}" dt="2020-06-09T07:09:54.198" v="2025" actId="14100"/>
          <ac:picMkLst>
            <pc:docMk/>
            <pc:sldMk cId="115582892" sldId="3411"/>
            <ac:picMk id="6" creationId="{60347689-6C15-467C-965A-8926F550E1E7}"/>
          </ac:picMkLst>
        </pc:picChg>
        <pc:picChg chg="add del mod">
          <ac:chgData name="Phat Nguyen Van (FIS SRVHCM)" userId="1423cf2f-7026-433e-a0cb-3bdb21cd1ee0" providerId="ADAL" clId="{4F9597DB-549C-4B18-A63B-540DD031CF14}" dt="2020-06-09T07:07:21.812" v="2013" actId="478"/>
          <ac:picMkLst>
            <pc:docMk/>
            <pc:sldMk cId="115582892" sldId="3411"/>
            <ac:picMk id="4098" creationId="{007451A8-785D-4DB4-BA73-66220382F59B}"/>
          </ac:picMkLst>
        </pc:picChg>
      </pc:sldChg>
    </pc:docChg>
  </pc:docChgLst>
  <pc:docChgLst>
    <pc:chgData name="Người dùng Khách" userId="S::urn:spo:anon#40f1672cf6deb954dbf39ea37930296d2402c88fc73395a6fb1d8347cee7f61e::" providerId="AD" clId="Web-{8DE808D6-D705-E386-90B5-A13A3B02B7FF}"/>
    <pc:docChg chg="sldOrd">
      <pc:chgData name="Người dùng Khách" userId="S::urn:spo:anon#40f1672cf6deb954dbf39ea37930296d2402c88fc73395a6fb1d8347cee7f61e::" providerId="AD" clId="Web-{8DE808D6-D705-E386-90B5-A13A3B02B7FF}" dt="2023-12-20T03:30:18.163" v="4"/>
      <pc:docMkLst>
        <pc:docMk/>
      </pc:docMkLst>
      <pc:sldChg chg="ord">
        <pc:chgData name="Người dùng Khách" userId="S::urn:spo:anon#40f1672cf6deb954dbf39ea37930296d2402c88fc73395a6fb1d8347cee7f61e::" providerId="AD" clId="Web-{8DE808D6-D705-E386-90B5-A13A3B02B7FF}" dt="2023-12-20T03:30:18.163" v="4"/>
        <pc:sldMkLst>
          <pc:docMk/>
          <pc:sldMk cId="1076315290" sldId="3296"/>
        </pc:sldMkLst>
      </pc:sldChg>
    </pc:docChg>
  </pc:docChgLst>
  <pc:docChgLst>
    <pc:chgData name="Guest User" userId="S::urn:spo:anon#40f1672cf6deb954dbf39ea37930296d2402c88fc73395a6fb1d8347cee7f61e::" providerId="AD" clId="Web-{8ADAA7DE-2D2E-9124-5B3C-BFCD37210BC3}"/>
    <pc:docChg chg="sldOrd">
      <pc:chgData name="Guest User" userId="S::urn:spo:anon#40f1672cf6deb954dbf39ea37930296d2402c88fc73395a6fb1d8347cee7f61e::" providerId="AD" clId="Web-{8ADAA7DE-2D2E-9124-5B3C-BFCD37210BC3}" dt="2024-01-02T06:48:44.220" v="0"/>
      <pc:docMkLst>
        <pc:docMk/>
      </pc:docMkLst>
      <pc:sldChg chg="ord">
        <pc:chgData name="Guest User" userId="S::urn:spo:anon#40f1672cf6deb954dbf39ea37930296d2402c88fc73395a6fb1d8347cee7f61e::" providerId="AD" clId="Web-{8ADAA7DE-2D2E-9124-5B3C-BFCD37210BC3}" dt="2024-01-02T06:48:44.220" v="0"/>
        <pc:sldMkLst>
          <pc:docMk/>
          <pc:sldMk cId="3141603685" sldId="3353"/>
        </pc:sldMkLst>
      </pc:sldChg>
    </pc:docChg>
  </pc:docChgLst>
  <pc:docChgLst>
    <pc:chgData name="Người dùng Khách" userId="S::urn:spo:anon#efa31df5d5ced9bc4916e0782a06bd2617f844518356281718a09965acc40f59::" providerId="AD" clId="Web-{837D26F4-8B28-40E7-9978-24891D537C16}"/>
    <pc:docChg chg="modSld">
      <pc:chgData name="Người dùng Khách" userId="S::urn:spo:anon#efa31df5d5ced9bc4916e0782a06bd2617f844518356281718a09965acc40f59::" providerId="AD" clId="Web-{837D26F4-8B28-40E7-9978-24891D537C16}" dt="2023-12-19T12:30:39.998" v="5" actId="14100"/>
      <pc:docMkLst>
        <pc:docMk/>
      </pc:docMkLst>
      <pc:sldChg chg="modSp">
        <pc:chgData name="Người dùng Khách" userId="S::urn:spo:anon#efa31df5d5ced9bc4916e0782a06bd2617f844518356281718a09965acc40f59::" providerId="AD" clId="Web-{837D26F4-8B28-40E7-9978-24891D537C16}" dt="2023-12-19T12:27:48.179" v="1" actId="1076"/>
        <pc:sldMkLst>
          <pc:docMk/>
          <pc:sldMk cId="1595848472" sldId="3340"/>
        </pc:sldMkLst>
        <pc:spChg chg="mod">
          <ac:chgData name="Người dùng Khách" userId="S::urn:spo:anon#efa31df5d5ced9bc4916e0782a06bd2617f844518356281718a09965acc40f59::" providerId="AD" clId="Web-{837D26F4-8B28-40E7-9978-24891D537C16}" dt="2023-12-19T12:27:48.179" v="1" actId="1076"/>
          <ac:spMkLst>
            <pc:docMk/>
            <pc:sldMk cId="1595848472" sldId="3340"/>
            <ac:spMk id="27" creationId="{7A83C4BF-4354-4FFD-885C-D4CC2EFD14B7}"/>
          </ac:spMkLst>
        </pc:spChg>
        <pc:cxnChg chg="mod">
          <ac:chgData name="Người dùng Khách" userId="S::urn:spo:anon#efa31df5d5ced9bc4916e0782a06bd2617f844518356281718a09965acc40f59::" providerId="AD" clId="Web-{837D26F4-8B28-40E7-9978-24891D537C16}" dt="2023-12-19T12:27:48.179" v="1" actId="1076"/>
          <ac:cxnSpMkLst>
            <pc:docMk/>
            <pc:sldMk cId="1595848472" sldId="3340"/>
            <ac:cxnSpMk id="13" creationId="{5163998D-1710-4F68-A18F-9088D8CC359D}"/>
          </ac:cxnSpMkLst>
        </pc:cxnChg>
      </pc:sldChg>
      <pc:sldChg chg="modSp">
        <pc:chgData name="Người dùng Khách" userId="S::urn:spo:anon#efa31df5d5ced9bc4916e0782a06bd2617f844518356281718a09965acc40f59::" providerId="AD" clId="Web-{837D26F4-8B28-40E7-9978-24891D537C16}" dt="2023-12-19T12:30:39.998" v="5" actId="14100"/>
        <pc:sldMkLst>
          <pc:docMk/>
          <pc:sldMk cId="3142344954" sldId="3354"/>
        </pc:sldMkLst>
        <pc:cxnChg chg="mod">
          <ac:chgData name="Người dùng Khách" userId="S::urn:spo:anon#efa31df5d5ced9bc4916e0782a06bd2617f844518356281718a09965acc40f59::" providerId="AD" clId="Web-{837D26F4-8B28-40E7-9978-24891D537C16}" dt="2023-12-19T12:30:39.998" v="5" actId="14100"/>
          <ac:cxnSpMkLst>
            <pc:docMk/>
            <pc:sldMk cId="3142344954" sldId="3354"/>
            <ac:cxnSpMk id="68" creationId="{A41F891D-5EB8-4610-9FF5-EB8130A700AE}"/>
          </ac:cxnSpMkLst>
        </pc:cxnChg>
      </pc:sldChg>
    </pc:docChg>
  </pc:docChgLst>
  <pc:docChgLst>
    <pc:chgData name="Guest User" userId="S::urn:spo:anon#efa31df5d5ced9bc4916e0782a06bd2617f844518356281718a09965acc40f59::" providerId="AD" clId="Web-{0165894C-9F13-453D-BF23-FBE68EB2E5E5}"/>
    <pc:docChg chg="delSld modSld">
      <pc:chgData name="Guest User" userId="S::urn:spo:anon#efa31df5d5ced9bc4916e0782a06bd2617f844518356281718a09965acc40f59::" providerId="AD" clId="Web-{0165894C-9F13-453D-BF23-FBE68EB2E5E5}" dt="2023-12-22T06:53:23.486" v="11" actId="1076"/>
      <pc:docMkLst>
        <pc:docMk/>
      </pc:docMkLst>
      <pc:sldChg chg="modSp">
        <pc:chgData name="Guest User" userId="S::urn:spo:anon#efa31df5d5ced9bc4916e0782a06bd2617f844518356281718a09965acc40f59::" providerId="AD" clId="Web-{0165894C-9F13-453D-BF23-FBE68EB2E5E5}" dt="2023-12-22T06:52:04.843" v="2" actId="1076"/>
        <pc:sldMkLst>
          <pc:docMk/>
          <pc:sldMk cId="3846937968" sldId="3299"/>
        </pc:sldMkLst>
        <pc:picChg chg="mod">
          <ac:chgData name="Guest User" userId="S::urn:spo:anon#efa31df5d5ced9bc4916e0782a06bd2617f844518356281718a09965acc40f59::" providerId="AD" clId="Web-{0165894C-9F13-453D-BF23-FBE68EB2E5E5}" dt="2023-12-22T06:52:04.843" v="2" actId="1076"/>
          <ac:picMkLst>
            <pc:docMk/>
            <pc:sldMk cId="3846937968" sldId="3299"/>
            <ac:picMk id="3" creationId="{54E1791D-C129-4A50-92CC-B7AC7E81FBDF}"/>
          </ac:picMkLst>
        </pc:picChg>
      </pc:sldChg>
      <pc:sldChg chg="modSp">
        <pc:chgData name="Guest User" userId="S::urn:spo:anon#efa31df5d5ced9bc4916e0782a06bd2617f844518356281718a09965acc40f59::" providerId="AD" clId="Web-{0165894C-9F13-453D-BF23-FBE68EB2E5E5}" dt="2023-12-22T06:53:23.486" v="11" actId="1076"/>
        <pc:sldMkLst>
          <pc:docMk/>
          <pc:sldMk cId="2235867774" sldId="3337"/>
        </pc:sldMkLst>
        <pc:spChg chg="mod">
          <ac:chgData name="Guest User" userId="S::urn:spo:anon#efa31df5d5ced9bc4916e0782a06bd2617f844518356281718a09965acc40f59::" providerId="AD" clId="Web-{0165894C-9F13-453D-BF23-FBE68EB2E5E5}" dt="2023-12-22T06:53:23.486" v="11" actId="1076"/>
          <ac:spMkLst>
            <pc:docMk/>
            <pc:sldMk cId="2235867774" sldId="3337"/>
            <ac:spMk id="27" creationId="{7A83C4BF-4354-4FFD-885C-D4CC2EFD14B7}"/>
          </ac:spMkLst>
        </pc:spChg>
        <pc:picChg chg="mod">
          <ac:chgData name="Guest User" userId="S::urn:spo:anon#efa31df5d5ced9bc4916e0782a06bd2617f844518356281718a09965acc40f59::" providerId="AD" clId="Web-{0165894C-9F13-453D-BF23-FBE68EB2E5E5}" dt="2023-12-22T06:52:18.624" v="3" actId="1076"/>
          <ac:picMkLst>
            <pc:docMk/>
            <pc:sldMk cId="2235867774" sldId="3337"/>
            <ac:picMk id="10" creationId="{D4E1F5D0-2235-4CA5-9085-AD96A6FB98B8}"/>
          </ac:picMkLst>
        </pc:picChg>
      </pc:sldChg>
      <pc:sldChg chg="del">
        <pc:chgData name="Guest User" userId="S::urn:spo:anon#efa31df5d5ced9bc4916e0782a06bd2617f844518356281718a09965acc40f59::" providerId="AD" clId="Web-{0165894C-9F13-453D-BF23-FBE68EB2E5E5}" dt="2023-12-22T06:51:31.451" v="0"/>
        <pc:sldMkLst>
          <pc:docMk/>
          <pc:sldMk cId="2585386992" sldId="3429"/>
        </pc:sldMkLst>
      </pc:sldChg>
      <pc:sldChg chg="del">
        <pc:chgData name="Guest User" userId="S::urn:spo:anon#efa31df5d5ced9bc4916e0782a06bd2617f844518356281718a09965acc40f59::" providerId="AD" clId="Web-{0165894C-9F13-453D-BF23-FBE68EB2E5E5}" dt="2023-12-22T06:51:33.936" v="1"/>
        <pc:sldMkLst>
          <pc:docMk/>
          <pc:sldMk cId="2078210796" sldId="3430"/>
        </pc:sldMkLst>
      </pc:sldChg>
    </pc:docChg>
  </pc:docChgLst>
  <pc:docChgLst>
    <pc:chgData name="Guest User" userId="S::urn:spo:anon#40f1672cf6deb954dbf39ea37930296d2402c88fc73395a6fb1d8347cee7f61e::" providerId="AD" clId="Web-{86C0D87A-550D-45CE-8649-6AC4D2B24E75}"/>
    <pc:docChg chg="modSld">
      <pc:chgData name="Guest User" userId="S::urn:spo:anon#40f1672cf6deb954dbf39ea37930296d2402c88fc73395a6fb1d8347cee7f61e::" providerId="AD" clId="Web-{86C0D87A-550D-45CE-8649-6AC4D2B24E75}" dt="2023-12-20T06:24:37.498" v="7" actId="1076"/>
      <pc:docMkLst>
        <pc:docMk/>
      </pc:docMkLst>
      <pc:sldChg chg="modSp">
        <pc:chgData name="Guest User" userId="S::urn:spo:anon#40f1672cf6deb954dbf39ea37930296d2402c88fc73395a6fb1d8347cee7f61e::" providerId="AD" clId="Web-{86C0D87A-550D-45CE-8649-6AC4D2B24E75}" dt="2023-12-20T06:24:37.498" v="7" actId="1076"/>
        <pc:sldMkLst>
          <pc:docMk/>
          <pc:sldMk cId="2235867774" sldId="3337"/>
        </pc:sldMkLst>
        <pc:spChg chg="mod">
          <ac:chgData name="Guest User" userId="S::urn:spo:anon#40f1672cf6deb954dbf39ea37930296d2402c88fc73395a6fb1d8347cee7f61e::" providerId="AD" clId="Web-{86C0D87A-550D-45CE-8649-6AC4D2B24E75}" dt="2023-12-20T06:22:53.730" v="5" actId="1076"/>
          <ac:spMkLst>
            <pc:docMk/>
            <pc:sldMk cId="2235867774" sldId="3337"/>
            <ac:spMk id="27" creationId="{7A83C4BF-4354-4FFD-885C-D4CC2EFD14B7}"/>
          </ac:spMkLst>
        </pc:spChg>
        <pc:picChg chg="mod">
          <ac:chgData name="Guest User" userId="S::urn:spo:anon#40f1672cf6deb954dbf39ea37930296d2402c88fc73395a6fb1d8347cee7f61e::" providerId="AD" clId="Web-{86C0D87A-550D-45CE-8649-6AC4D2B24E75}" dt="2023-12-20T06:24:37.498" v="7" actId="1076"/>
          <ac:picMkLst>
            <pc:docMk/>
            <pc:sldMk cId="2235867774" sldId="3337"/>
            <ac:picMk id="10" creationId="{D4E1F5D0-2235-4CA5-9085-AD96A6FB98B8}"/>
          </ac:picMkLst>
        </pc:picChg>
      </pc:sldChg>
    </pc:docChg>
  </pc:docChgLst>
  <pc:docChgLst>
    <pc:chgData name="Guest User" userId="S::urn:spo:anon#efa31df5d5ced9bc4916e0782a06bd2617f844518356281718a09965acc40f59::" providerId="AD" clId="Web-{96ADD34D-2C5C-4ECD-B9F2-FE1E74A3DD33}"/>
    <pc:docChg chg="modSld">
      <pc:chgData name="Guest User" userId="S::urn:spo:anon#efa31df5d5ced9bc4916e0782a06bd2617f844518356281718a09965acc40f59::" providerId="AD" clId="Web-{96ADD34D-2C5C-4ECD-B9F2-FE1E74A3DD33}" dt="2023-12-19T13:02:24.725" v="0" actId="1076"/>
      <pc:docMkLst>
        <pc:docMk/>
      </pc:docMkLst>
      <pc:sldChg chg="modSp">
        <pc:chgData name="Guest User" userId="S::urn:spo:anon#efa31df5d5ced9bc4916e0782a06bd2617f844518356281718a09965acc40f59::" providerId="AD" clId="Web-{96ADD34D-2C5C-4ECD-B9F2-FE1E74A3DD33}" dt="2023-12-19T13:02:24.725" v="0" actId="1076"/>
        <pc:sldMkLst>
          <pc:docMk/>
          <pc:sldMk cId="62035619" sldId="3300"/>
        </pc:sldMkLst>
        <pc:picChg chg="mod">
          <ac:chgData name="Guest User" userId="S::urn:spo:anon#efa31df5d5ced9bc4916e0782a06bd2617f844518356281718a09965acc40f59::" providerId="AD" clId="Web-{96ADD34D-2C5C-4ECD-B9F2-FE1E74A3DD33}" dt="2023-12-19T13:02:24.725" v="0" actId="1076"/>
          <ac:picMkLst>
            <pc:docMk/>
            <pc:sldMk cId="62035619" sldId="3300"/>
            <ac:picMk id="10" creationId="{D4E1F5D0-2235-4CA5-9085-AD96A6FB98B8}"/>
          </ac:picMkLst>
        </pc:picChg>
      </pc:sldChg>
    </pc:docChg>
  </pc:docChgLst>
  <pc:docChgLst>
    <pc:chgData name="Guest User" userId="S::urn:spo:anon#efa31df5d5ced9bc4916e0782a06bd2617f844518356281718a09965acc40f59::" providerId="AD" clId="Web-{AB4737B9-251B-4767-BDDA-158BE2D8A1E2}"/>
    <pc:docChg chg="modSld">
      <pc:chgData name="Guest User" userId="S::urn:spo:anon#efa31df5d5ced9bc4916e0782a06bd2617f844518356281718a09965acc40f59::" providerId="AD" clId="Web-{AB4737B9-251B-4767-BDDA-158BE2D8A1E2}" dt="2024-01-01T12:37:55.673" v="2" actId="1076"/>
      <pc:docMkLst>
        <pc:docMk/>
      </pc:docMkLst>
      <pc:sldChg chg="modSp">
        <pc:chgData name="Guest User" userId="S::urn:spo:anon#efa31df5d5ced9bc4916e0782a06bd2617f844518356281718a09965acc40f59::" providerId="AD" clId="Web-{AB4737B9-251B-4767-BDDA-158BE2D8A1E2}" dt="2024-01-01T12:37:48.610" v="1" actId="1076"/>
        <pc:sldMkLst>
          <pc:docMk/>
          <pc:sldMk cId="774391182" sldId="3343"/>
        </pc:sldMkLst>
        <pc:picChg chg="mod">
          <ac:chgData name="Guest User" userId="S::urn:spo:anon#efa31df5d5ced9bc4916e0782a06bd2617f844518356281718a09965acc40f59::" providerId="AD" clId="Web-{AB4737B9-251B-4767-BDDA-158BE2D8A1E2}" dt="2024-01-01T12:37:47.360" v="0" actId="1076"/>
          <ac:picMkLst>
            <pc:docMk/>
            <pc:sldMk cId="774391182" sldId="3343"/>
            <ac:picMk id="4" creationId="{BF6D5EE1-B0C5-5444-F6A7-E28CDDE38CB2}"/>
          </ac:picMkLst>
        </pc:picChg>
        <pc:picChg chg="mod">
          <ac:chgData name="Guest User" userId="S::urn:spo:anon#efa31df5d5ced9bc4916e0782a06bd2617f844518356281718a09965acc40f59::" providerId="AD" clId="Web-{AB4737B9-251B-4767-BDDA-158BE2D8A1E2}" dt="2024-01-01T12:37:48.610" v="1" actId="1076"/>
          <ac:picMkLst>
            <pc:docMk/>
            <pc:sldMk cId="774391182" sldId="3343"/>
            <ac:picMk id="10" creationId="{D4E1F5D0-2235-4CA5-9085-AD96A6FB98B8}"/>
          </ac:picMkLst>
        </pc:picChg>
      </pc:sldChg>
      <pc:sldChg chg="modSp">
        <pc:chgData name="Guest User" userId="S::urn:spo:anon#efa31df5d5ced9bc4916e0782a06bd2617f844518356281718a09965acc40f59::" providerId="AD" clId="Web-{AB4737B9-251B-4767-BDDA-158BE2D8A1E2}" dt="2024-01-01T12:37:55.673" v="2" actId="1076"/>
        <pc:sldMkLst>
          <pc:docMk/>
          <pc:sldMk cId="2868667032" sldId="3345"/>
        </pc:sldMkLst>
        <pc:picChg chg="mod">
          <ac:chgData name="Guest User" userId="S::urn:spo:anon#efa31df5d5ced9bc4916e0782a06bd2617f844518356281718a09965acc40f59::" providerId="AD" clId="Web-{AB4737B9-251B-4767-BDDA-158BE2D8A1E2}" dt="2024-01-01T12:37:55.673" v="2" actId="1076"/>
          <ac:picMkLst>
            <pc:docMk/>
            <pc:sldMk cId="2868667032" sldId="3345"/>
            <ac:picMk id="10" creationId="{D4E1F5D0-2235-4CA5-9085-AD96A6FB98B8}"/>
          </ac:picMkLst>
        </pc:picChg>
      </pc:sldChg>
    </pc:docChg>
  </pc:docChgLst>
  <pc:docChgLst>
    <pc:chgData name="Người dùng Khách" userId="S::urn:spo:anon#40f1672cf6deb954dbf39ea37930296d2402c88fc73395a6fb1d8347cee7f61e::" providerId="AD" clId="Web-{8DEF28D7-60E4-4246-8AAD-E367F9DC0328}"/>
    <pc:docChg chg="modSld">
      <pc:chgData name="Người dùng Khách" userId="S::urn:spo:anon#40f1672cf6deb954dbf39ea37930296d2402c88fc73395a6fb1d8347cee7f61e::" providerId="AD" clId="Web-{8DEF28D7-60E4-4246-8AAD-E367F9DC0328}" dt="2023-12-20T07:08:08.839" v="0" actId="1076"/>
      <pc:docMkLst>
        <pc:docMk/>
      </pc:docMkLst>
      <pc:sldChg chg="modSp">
        <pc:chgData name="Người dùng Khách" userId="S::urn:spo:anon#40f1672cf6deb954dbf39ea37930296d2402c88fc73395a6fb1d8347cee7f61e::" providerId="AD" clId="Web-{8DEF28D7-60E4-4246-8AAD-E367F9DC0328}" dt="2023-12-20T07:08:08.839" v="0" actId="1076"/>
        <pc:sldMkLst>
          <pc:docMk/>
          <pc:sldMk cId="2235867774" sldId="3337"/>
        </pc:sldMkLst>
        <pc:spChg chg="mod">
          <ac:chgData name="Người dùng Khách" userId="S::urn:spo:anon#40f1672cf6deb954dbf39ea37930296d2402c88fc73395a6fb1d8347cee7f61e::" providerId="AD" clId="Web-{8DEF28D7-60E4-4246-8AAD-E367F9DC0328}" dt="2023-12-20T07:08:08.839" v="0" actId="1076"/>
          <ac:spMkLst>
            <pc:docMk/>
            <pc:sldMk cId="2235867774" sldId="3337"/>
            <ac:spMk id="27" creationId="{7A83C4BF-4354-4FFD-885C-D4CC2EFD14B7}"/>
          </ac:spMkLst>
        </pc:spChg>
      </pc:sldChg>
    </pc:docChg>
  </pc:docChgLst>
  <pc:docChgLst>
    <pc:chgData name="Người dùng Khách" userId="S::urn:spo:anon#40f1672cf6deb954dbf39ea37930296d2402c88fc73395a6fb1d8347cee7f61e::" providerId="AD" clId="Web-{7915A053-8486-1A34-B525-DA213DA11034}"/>
    <pc:docChg chg="modSld">
      <pc:chgData name="Người dùng Khách" userId="S::urn:spo:anon#40f1672cf6deb954dbf39ea37930296d2402c88fc73395a6fb1d8347cee7f61e::" providerId="AD" clId="Web-{7915A053-8486-1A34-B525-DA213DA11034}" dt="2024-03-05T07:51:03.979" v="1" actId="1076"/>
      <pc:docMkLst>
        <pc:docMk/>
      </pc:docMkLst>
      <pc:sldChg chg="modSp">
        <pc:chgData name="Người dùng Khách" userId="S::urn:spo:anon#40f1672cf6deb954dbf39ea37930296d2402c88fc73395a6fb1d8347cee7f61e::" providerId="AD" clId="Web-{7915A053-8486-1A34-B525-DA213DA11034}" dt="2024-03-05T07:48:37.860" v="0" actId="1076"/>
        <pc:sldMkLst>
          <pc:docMk/>
          <pc:sldMk cId="1595848472" sldId="3340"/>
        </pc:sldMkLst>
        <pc:picChg chg="mod">
          <ac:chgData name="Người dùng Khách" userId="S::urn:spo:anon#40f1672cf6deb954dbf39ea37930296d2402c88fc73395a6fb1d8347cee7f61e::" providerId="AD" clId="Web-{7915A053-8486-1A34-B525-DA213DA11034}" dt="2024-03-05T07:48:37.860" v="0" actId="1076"/>
          <ac:picMkLst>
            <pc:docMk/>
            <pc:sldMk cId="1595848472" sldId="3340"/>
            <ac:picMk id="6" creationId="{87979AF0-DD81-9450-72BA-9F65D4B2A25A}"/>
          </ac:picMkLst>
        </pc:picChg>
      </pc:sldChg>
      <pc:sldChg chg="modSp">
        <pc:chgData name="Người dùng Khách" userId="S::urn:spo:anon#40f1672cf6deb954dbf39ea37930296d2402c88fc73395a6fb1d8347cee7f61e::" providerId="AD" clId="Web-{7915A053-8486-1A34-B525-DA213DA11034}" dt="2024-03-05T07:51:03.979" v="1" actId="1076"/>
        <pc:sldMkLst>
          <pc:docMk/>
          <pc:sldMk cId="1129721097" sldId="3344"/>
        </pc:sldMkLst>
        <pc:cxnChg chg="mod">
          <ac:chgData name="Người dùng Khách" userId="S::urn:spo:anon#40f1672cf6deb954dbf39ea37930296d2402c88fc73395a6fb1d8347cee7f61e::" providerId="AD" clId="Web-{7915A053-8486-1A34-B525-DA213DA11034}" dt="2024-03-05T07:51:03.979" v="1" actId="1076"/>
          <ac:cxnSpMkLst>
            <pc:docMk/>
            <pc:sldMk cId="1129721097" sldId="3344"/>
            <ac:cxnSpMk id="13" creationId="{5163998D-1710-4F68-A18F-9088D8CC359D}"/>
          </ac:cxnSpMkLst>
        </pc:cxnChg>
      </pc:sldChg>
    </pc:docChg>
  </pc:docChgLst>
  <pc:docChgLst>
    <pc:chgData name="Guest User" userId="S::urn:spo:anon#efa31df5d5ced9bc4916e0782a06bd2617f844518356281718a09965acc40f59::" providerId="AD" clId="Web-{8B7EB409-0471-464E-9EEA-D0F3266779D9}"/>
    <pc:docChg chg="sldOrd">
      <pc:chgData name="Guest User" userId="S::urn:spo:anon#efa31df5d5ced9bc4916e0782a06bd2617f844518356281718a09965acc40f59::" providerId="AD" clId="Web-{8B7EB409-0471-464E-9EEA-D0F3266779D9}" dt="2023-12-19T12:23:27.685" v="0"/>
      <pc:docMkLst>
        <pc:docMk/>
      </pc:docMkLst>
      <pc:sldChg chg="ord">
        <pc:chgData name="Guest User" userId="S::urn:spo:anon#efa31df5d5ced9bc4916e0782a06bd2617f844518356281718a09965acc40f59::" providerId="AD" clId="Web-{8B7EB409-0471-464E-9EEA-D0F3266779D9}" dt="2023-12-19T12:23:27.685" v="0"/>
        <pc:sldMkLst>
          <pc:docMk/>
          <pc:sldMk cId="62035619" sldId="3300"/>
        </pc:sldMkLst>
      </pc:sldChg>
    </pc:docChg>
  </pc:docChgLst>
  <pc:docChgLst>
    <pc:chgData name="Người dùng Khách" userId="S::urn:spo:anon#efa31df5d5ced9bc4916e0782a06bd2617f844518356281718a09965acc40f59::" providerId="AD" clId="Web-{CDF8584F-DCE1-4087-AC6A-7B0C73654399}"/>
    <pc:docChg chg="modSld">
      <pc:chgData name="Người dùng Khách" userId="S::urn:spo:anon#efa31df5d5ced9bc4916e0782a06bd2617f844518356281718a09965acc40f59::" providerId="AD" clId="Web-{CDF8584F-DCE1-4087-AC6A-7B0C73654399}" dt="2023-12-21T01:47:35.838" v="2" actId="20577"/>
      <pc:docMkLst>
        <pc:docMk/>
      </pc:docMkLst>
      <pc:sldChg chg="modSp">
        <pc:chgData name="Người dùng Khách" userId="S::urn:spo:anon#efa31df5d5ced9bc4916e0782a06bd2617f844518356281718a09965acc40f59::" providerId="AD" clId="Web-{CDF8584F-DCE1-4087-AC6A-7B0C73654399}" dt="2023-12-21T01:47:35.838" v="2" actId="20577"/>
        <pc:sldMkLst>
          <pc:docMk/>
          <pc:sldMk cId="62035619" sldId="3300"/>
        </pc:sldMkLst>
        <pc:spChg chg="mod">
          <ac:chgData name="Người dùng Khách" userId="S::urn:spo:anon#efa31df5d5ced9bc4916e0782a06bd2617f844518356281718a09965acc40f59::" providerId="AD" clId="Web-{CDF8584F-DCE1-4087-AC6A-7B0C73654399}" dt="2023-12-21T01:47:35.838" v="2" actId="20577"/>
          <ac:spMkLst>
            <pc:docMk/>
            <pc:sldMk cId="62035619" sldId="3300"/>
            <ac:spMk id="8" creationId="{C296A453-5F74-4AEB-98E8-77D2CA8B8B9B}"/>
          </ac:spMkLst>
        </pc:spChg>
      </pc:sldChg>
    </pc:docChg>
  </pc:docChgLst>
  <pc:docChgLst>
    <pc:chgData clId="Web-{76141D93-AB76-4D54-A1C8-06BD18A8DC19}"/>
    <pc:docChg chg="sldOrd">
      <pc:chgData name="" userId="" providerId="" clId="Web-{76141D93-AB76-4D54-A1C8-06BD18A8DC19}" dt="2023-12-19T14:28:38.675" v="0"/>
      <pc:docMkLst>
        <pc:docMk/>
      </pc:docMkLst>
      <pc:sldChg chg="ord">
        <pc:chgData name="" userId="" providerId="" clId="Web-{76141D93-AB76-4D54-A1C8-06BD18A8DC19}" dt="2023-12-19T14:28:38.675" v="0"/>
        <pc:sldMkLst>
          <pc:docMk/>
          <pc:sldMk cId="62035619" sldId="3300"/>
        </pc:sldMkLst>
      </pc:sldChg>
    </pc:docChg>
  </pc:docChgLst>
  <pc:docChgLst>
    <pc:chgData name="Guest User" userId="S::urn:spo:anon#efa31df5d5ced9bc4916e0782a06bd2617f844518356281718a09965acc40f59::" providerId="AD" clId="Web-{EA84F356-A085-49C3-AADA-44EDABA7B545}"/>
    <pc:docChg chg="modSld">
      <pc:chgData name="Guest User" userId="S::urn:spo:anon#efa31df5d5ced9bc4916e0782a06bd2617f844518356281718a09965acc40f59::" providerId="AD" clId="Web-{EA84F356-A085-49C3-AADA-44EDABA7B545}" dt="2023-12-21T06:43:26.196" v="1" actId="1076"/>
      <pc:docMkLst>
        <pc:docMk/>
      </pc:docMkLst>
      <pc:sldChg chg="modSp">
        <pc:chgData name="Guest User" userId="S::urn:spo:anon#efa31df5d5ced9bc4916e0782a06bd2617f844518356281718a09965acc40f59::" providerId="AD" clId="Web-{EA84F356-A085-49C3-AADA-44EDABA7B545}" dt="2023-12-21T06:43:26.196" v="1" actId="1076"/>
        <pc:sldMkLst>
          <pc:docMk/>
          <pc:sldMk cId="3846937968" sldId="3299"/>
        </pc:sldMkLst>
        <pc:picChg chg="mod">
          <ac:chgData name="Guest User" userId="S::urn:spo:anon#efa31df5d5ced9bc4916e0782a06bd2617f844518356281718a09965acc40f59::" providerId="AD" clId="Web-{EA84F356-A085-49C3-AADA-44EDABA7B545}" dt="2023-12-21T06:43:26.196" v="1" actId="1076"/>
          <ac:picMkLst>
            <pc:docMk/>
            <pc:sldMk cId="3846937968" sldId="3299"/>
            <ac:picMk id="3" creationId="{54E1791D-C129-4A50-92CC-B7AC7E81FBDF}"/>
          </ac:picMkLst>
        </pc:picChg>
      </pc:sldChg>
    </pc:docChg>
  </pc:docChgLst>
  <pc:docChgLst>
    <pc:chgData name="Người dùng Khách" userId="S::urn:spo:anon#efa31df5d5ced9bc4916e0782a06bd2617f844518356281718a09965acc40f59::" providerId="AD" clId="Web-{3E411F6F-BA1E-49C5-971A-E85ACAF73CE5}"/>
    <pc:docChg chg="modSld">
      <pc:chgData name="Người dùng Khách" userId="S::urn:spo:anon#efa31df5d5ced9bc4916e0782a06bd2617f844518356281718a09965acc40f59::" providerId="AD" clId="Web-{3E411F6F-BA1E-49C5-971A-E85ACAF73CE5}" dt="2023-12-20T02:04:11.270" v="8" actId="1076"/>
      <pc:docMkLst>
        <pc:docMk/>
      </pc:docMkLst>
      <pc:sldChg chg="modSp">
        <pc:chgData name="Người dùng Khách" userId="S::urn:spo:anon#efa31df5d5ced9bc4916e0782a06bd2617f844518356281718a09965acc40f59::" providerId="AD" clId="Web-{3E411F6F-BA1E-49C5-971A-E85ACAF73CE5}" dt="2023-12-20T01:58:43.135" v="4" actId="1076"/>
        <pc:sldMkLst>
          <pc:docMk/>
          <pc:sldMk cId="2235867774" sldId="3337"/>
        </pc:sldMkLst>
        <pc:picChg chg="mod">
          <ac:chgData name="Người dùng Khách" userId="S::urn:spo:anon#efa31df5d5ced9bc4916e0782a06bd2617f844518356281718a09965acc40f59::" providerId="AD" clId="Web-{3E411F6F-BA1E-49C5-971A-E85ACAF73CE5}" dt="2023-12-20T01:58:43.135" v="4" actId="1076"/>
          <ac:picMkLst>
            <pc:docMk/>
            <pc:sldMk cId="2235867774" sldId="3337"/>
            <ac:picMk id="10" creationId="{D4E1F5D0-2235-4CA5-9085-AD96A6FB98B8}"/>
          </ac:picMkLst>
        </pc:picChg>
      </pc:sldChg>
      <pc:sldChg chg="modSp">
        <pc:chgData name="Người dùng Khách" userId="S::urn:spo:anon#efa31df5d5ced9bc4916e0782a06bd2617f844518356281718a09965acc40f59::" providerId="AD" clId="Web-{3E411F6F-BA1E-49C5-971A-E85ACAF73CE5}" dt="2023-12-20T02:04:11.270" v="8" actId="1076"/>
        <pc:sldMkLst>
          <pc:docMk/>
          <pc:sldMk cId="2883968706" sldId="3409"/>
        </pc:sldMkLst>
        <pc:picChg chg="mod">
          <ac:chgData name="Người dùng Khách" userId="S::urn:spo:anon#efa31df5d5ced9bc4916e0782a06bd2617f844518356281718a09965acc40f59::" providerId="AD" clId="Web-{3E411F6F-BA1E-49C5-971A-E85ACAF73CE5}" dt="2023-12-20T02:04:11.270" v="8" actId="1076"/>
          <ac:picMkLst>
            <pc:docMk/>
            <pc:sldMk cId="2883968706" sldId="3409"/>
            <ac:picMk id="15" creationId="{A322EFC1-0F26-49BC-B94D-D7876463CDAD}"/>
          </ac:picMkLst>
        </pc:picChg>
        <pc:cxnChg chg="mod">
          <ac:chgData name="Người dùng Khách" userId="S::urn:spo:anon#efa31df5d5ced9bc4916e0782a06bd2617f844518356281718a09965acc40f59::" providerId="AD" clId="Web-{3E411F6F-BA1E-49C5-971A-E85ACAF73CE5}" dt="2023-12-20T02:03:55.676" v="5" actId="1076"/>
          <ac:cxnSpMkLst>
            <pc:docMk/>
            <pc:sldMk cId="2883968706" sldId="3409"/>
            <ac:cxnSpMk id="68" creationId="{A41F891D-5EB8-4610-9FF5-EB8130A700AE}"/>
          </ac:cxnSpMkLst>
        </pc:cxnChg>
      </pc:sldChg>
    </pc:docChg>
  </pc:docChgLst>
  <pc:docChgLst>
    <pc:chgData name="Người dùng Khách" userId="S::urn:spo:anon#efa31df5d5ced9bc4916e0782a06bd2617f844518356281718a09965acc40f59::" providerId="AD" clId="Web-{CEB498E4-F871-4B60-8805-4735DE981A29}"/>
    <pc:docChg chg="addSld delSld">
      <pc:chgData name="Người dùng Khách" userId="S::urn:spo:anon#efa31df5d5ced9bc4916e0782a06bd2617f844518356281718a09965acc40f59::" providerId="AD" clId="Web-{CEB498E4-F871-4B60-8805-4735DE981A29}" dt="2023-12-19T14:07:44.237" v="3"/>
      <pc:docMkLst>
        <pc:docMk/>
      </pc:docMkLst>
      <pc:sldChg chg="new">
        <pc:chgData name="Người dùng Khách" userId="S::urn:spo:anon#efa31df5d5ced9bc4916e0782a06bd2617f844518356281718a09965acc40f59::" providerId="AD" clId="Web-{CEB498E4-F871-4B60-8805-4735DE981A29}" dt="2023-12-19T14:07:34.424" v="0"/>
        <pc:sldMkLst>
          <pc:docMk/>
          <pc:sldMk cId="2978329403" sldId="3429"/>
        </pc:sldMkLst>
      </pc:sldChg>
      <pc:sldChg chg="new">
        <pc:chgData name="Người dùng Khách" userId="S::urn:spo:anon#efa31df5d5ced9bc4916e0782a06bd2617f844518356281718a09965acc40f59::" providerId="AD" clId="Web-{CEB498E4-F871-4B60-8805-4735DE981A29}" dt="2023-12-19T14:07:36.721" v="1"/>
        <pc:sldMkLst>
          <pc:docMk/>
          <pc:sldMk cId="597659341" sldId="3430"/>
        </pc:sldMkLst>
      </pc:sldChg>
      <pc:sldChg chg="add del replId">
        <pc:chgData name="Người dùng Khách" userId="S::urn:spo:anon#efa31df5d5ced9bc4916e0782a06bd2617f844518356281718a09965acc40f59::" providerId="AD" clId="Web-{CEB498E4-F871-4B60-8805-4735DE981A29}" dt="2023-12-19T14:07:44.237" v="3"/>
        <pc:sldMkLst>
          <pc:docMk/>
          <pc:sldMk cId="1811004614" sldId="3431"/>
        </pc:sldMkLst>
      </pc:sldChg>
    </pc:docChg>
  </pc:docChgLst>
  <pc:docChgLst>
    <pc:chgData clId="Web-{9750B862-A7DA-5F57-3FA3-A74F6E3E7FC2}"/>
    <pc:docChg chg="sldOrd">
      <pc:chgData name="" userId="" providerId="" clId="Web-{9750B862-A7DA-5F57-3FA3-A74F6E3E7FC2}" dt="2023-12-20T03:30:30.276" v="0"/>
      <pc:docMkLst>
        <pc:docMk/>
      </pc:docMkLst>
      <pc:sldChg chg="ord">
        <pc:chgData name="" userId="" providerId="" clId="Web-{9750B862-A7DA-5F57-3FA3-A74F6E3E7FC2}" dt="2023-12-20T03:30:30.276" v="0"/>
        <pc:sldMkLst>
          <pc:docMk/>
          <pc:sldMk cId="1076315290" sldId="3296"/>
        </pc:sldMkLst>
      </pc:sldChg>
    </pc:docChg>
  </pc:docChgLst>
  <pc:docChgLst>
    <pc:chgData name="Guest User" userId="S::urn:spo:anon#40f1672cf6deb954dbf39ea37930296d2402c88fc73395a6fb1d8347cee7f61e::" providerId="AD" clId="Web-{0BC1D743-F4CD-7C8E-C93F-7F21139FF48B}"/>
    <pc:docChg chg="modSld">
      <pc:chgData name="Guest User" userId="S::urn:spo:anon#40f1672cf6deb954dbf39ea37930296d2402c88fc73395a6fb1d8347cee7f61e::" providerId="AD" clId="Web-{0BC1D743-F4CD-7C8E-C93F-7F21139FF48B}" dt="2024-07-26T03:41:09.915" v="1" actId="1076"/>
      <pc:docMkLst>
        <pc:docMk/>
      </pc:docMkLst>
      <pc:sldChg chg="modSp">
        <pc:chgData name="Guest User" userId="S::urn:spo:anon#40f1672cf6deb954dbf39ea37930296d2402c88fc73395a6fb1d8347cee7f61e::" providerId="AD" clId="Web-{0BC1D743-F4CD-7C8E-C93F-7F21139FF48B}" dt="2024-07-26T03:41:09.915" v="1" actId="1076"/>
        <pc:sldMkLst>
          <pc:docMk/>
          <pc:sldMk cId="2699608735" sldId="3338"/>
        </pc:sldMkLst>
        <pc:picChg chg="mod">
          <ac:chgData name="Guest User" userId="S::urn:spo:anon#40f1672cf6deb954dbf39ea37930296d2402c88fc73395a6fb1d8347cee7f61e::" providerId="AD" clId="Web-{0BC1D743-F4CD-7C8E-C93F-7F21139FF48B}" dt="2024-07-26T03:41:09.915" v="1" actId="1076"/>
          <ac:picMkLst>
            <pc:docMk/>
            <pc:sldMk cId="2699608735" sldId="3338"/>
            <ac:picMk id="10" creationId="{D4E1F5D0-2235-4CA5-9085-AD96A6FB98B8}"/>
          </ac:picMkLst>
        </pc:picChg>
      </pc:sldChg>
    </pc:docChg>
  </pc:docChgLst>
  <pc:docChgLst>
    <pc:chgData name="Người dùng Khách" userId="S::urn:spo:anon#efa31df5d5ced9bc4916e0782a06bd2617f844518356281718a09965acc40f59::" providerId="AD" clId="Web-{1182A941-44C1-905D-207B-55CBD01C3443}"/>
    <pc:docChg chg="addSld delSld">
      <pc:chgData name="Người dùng Khách" userId="S::urn:spo:anon#efa31df5d5ced9bc4916e0782a06bd2617f844518356281718a09965acc40f59::" providerId="AD" clId="Web-{1182A941-44C1-905D-207B-55CBD01C3443}" dt="2023-12-19T14:11:07.370" v="7"/>
      <pc:docMkLst>
        <pc:docMk/>
      </pc:docMkLst>
      <pc:sldChg chg="new del">
        <pc:chgData name="Người dùng Khách" userId="S::urn:spo:anon#efa31df5d5ced9bc4916e0782a06bd2617f844518356281718a09965acc40f59::" providerId="AD" clId="Web-{1182A941-44C1-905D-207B-55CBD01C3443}" dt="2023-12-19T14:11:07.370" v="7"/>
        <pc:sldMkLst>
          <pc:docMk/>
          <pc:sldMk cId="1690678482" sldId="3429"/>
        </pc:sldMkLst>
      </pc:sldChg>
      <pc:sldChg chg="del">
        <pc:chgData name="Người dùng Khách" userId="S::urn:spo:anon#efa31df5d5ced9bc4916e0782a06bd2617f844518356281718a09965acc40f59::" providerId="AD" clId="Web-{1182A941-44C1-905D-207B-55CBD01C3443}" dt="2023-12-19T14:09:30.882" v="4"/>
        <pc:sldMkLst>
          <pc:docMk/>
          <pc:sldMk cId="2978329403" sldId="3429"/>
        </pc:sldMkLst>
      </pc:sldChg>
      <pc:sldChg chg="del">
        <pc:chgData name="Người dùng Khách" userId="S::urn:spo:anon#efa31df5d5ced9bc4916e0782a06bd2617f844518356281718a09965acc40f59::" providerId="AD" clId="Web-{1182A941-44C1-905D-207B-55CBD01C3443}" dt="2023-12-19T14:09:32.335" v="5"/>
        <pc:sldMkLst>
          <pc:docMk/>
          <pc:sldMk cId="597659341" sldId="3430"/>
        </pc:sldMkLst>
      </pc:sldChg>
      <pc:sldChg chg="add del">
        <pc:chgData name="Người dùng Khách" userId="S::urn:spo:anon#efa31df5d5ced9bc4916e0782a06bd2617f844518356281718a09965acc40f59::" providerId="AD" clId="Web-{1182A941-44C1-905D-207B-55CBD01C3443}" dt="2023-12-19T14:09:19.085" v="3"/>
        <pc:sldMkLst>
          <pc:docMk/>
          <pc:sldMk cId="535279604" sldId="3431"/>
        </pc:sldMkLst>
      </pc:sldChg>
      <pc:sldChg chg="add del">
        <pc:chgData name="Người dùng Khách" userId="S::urn:spo:anon#efa31df5d5ced9bc4916e0782a06bd2617f844518356281718a09965acc40f59::" providerId="AD" clId="Web-{1182A941-44C1-905D-207B-55CBD01C3443}" dt="2023-12-19T14:09:18.507" v="2"/>
        <pc:sldMkLst>
          <pc:docMk/>
          <pc:sldMk cId="4240947462" sldId="3432"/>
        </pc:sldMkLst>
      </pc:sldChg>
    </pc:docChg>
  </pc:docChgLst>
  <pc:docChgLst>
    <pc:chgData name="Người dùng Khách" userId="S::urn:spo:anon#40f1672cf6deb954dbf39ea37930296d2402c88fc73395a6fb1d8347cee7f61e::" providerId="AD" clId="Web-{764863B5-988F-583F-D2AE-8B157DBA6507}"/>
    <pc:docChg chg="sldOrd">
      <pc:chgData name="Người dùng Khách" userId="S::urn:spo:anon#40f1672cf6deb954dbf39ea37930296d2402c88fc73395a6fb1d8347cee7f61e::" providerId="AD" clId="Web-{764863B5-988F-583F-D2AE-8B157DBA6507}" dt="2023-12-20T03:44:08.215" v="1"/>
      <pc:docMkLst>
        <pc:docMk/>
      </pc:docMkLst>
      <pc:sldChg chg="ord">
        <pc:chgData name="Người dùng Khách" userId="S::urn:spo:anon#40f1672cf6deb954dbf39ea37930296d2402c88fc73395a6fb1d8347cee7f61e::" providerId="AD" clId="Web-{764863B5-988F-583F-D2AE-8B157DBA6507}" dt="2023-12-20T03:44:08.215" v="1"/>
        <pc:sldMkLst>
          <pc:docMk/>
          <pc:sldMk cId="2235867774" sldId="3337"/>
        </pc:sldMkLst>
      </pc:sldChg>
    </pc:docChg>
  </pc:docChgLst>
  <pc:docChgLst>
    <pc:chgData name="Guest User" userId="S::urn:spo:anon#efa31df5d5ced9bc4916e0782a06bd2617f844518356281718a09965acc40f59::" providerId="AD" clId="Web-{51D1B1CD-B3EA-463E-BABE-137E14B54E59}"/>
    <pc:docChg chg="modSld">
      <pc:chgData name="Guest User" userId="S::urn:spo:anon#efa31df5d5ced9bc4916e0782a06bd2617f844518356281718a09965acc40f59::" providerId="AD" clId="Web-{51D1B1CD-B3EA-463E-BABE-137E14B54E59}" dt="2023-12-19T14:44:46.038" v="6" actId="1076"/>
      <pc:docMkLst>
        <pc:docMk/>
      </pc:docMkLst>
      <pc:sldChg chg="modSp">
        <pc:chgData name="Guest User" userId="S::urn:spo:anon#efa31df5d5ced9bc4916e0782a06bd2617f844518356281718a09965acc40f59::" providerId="AD" clId="Web-{51D1B1CD-B3EA-463E-BABE-137E14B54E59}" dt="2023-12-19T14:44:46.038" v="6" actId="1076"/>
        <pc:sldMkLst>
          <pc:docMk/>
          <pc:sldMk cId="1881554412" sldId="3428"/>
        </pc:sldMkLst>
        <pc:picChg chg="mod">
          <ac:chgData name="Guest User" userId="S::urn:spo:anon#efa31df5d5ced9bc4916e0782a06bd2617f844518356281718a09965acc40f59::" providerId="AD" clId="Web-{51D1B1CD-B3EA-463E-BABE-137E14B54E59}" dt="2023-12-19T14:44:46.038" v="6" actId="1076"/>
          <ac:picMkLst>
            <pc:docMk/>
            <pc:sldMk cId="1881554412" sldId="3428"/>
            <ac:picMk id="15" creationId="{A322EFC1-0F26-49BC-B94D-D7876463CDAD}"/>
          </ac:picMkLst>
        </pc:picChg>
      </pc:sldChg>
    </pc:docChg>
  </pc:docChgLst>
  <pc:docChgLst>
    <pc:chgData name="Guest User" userId="S::urn:spo:anon#efa31df5d5ced9bc4916e0782a06bd2617f844518356281718a09965acc40f59::" providerId="AD" clId="Web-{EFF14C58-BFFC-2BDD-CBC6-9A5573EB533F}"/>
    <pc:docChg chg="modSld">
      <pc:chgData name="Guest User" userId="S::urn:spo:anon#efa31df5d5ced9bc4916e0782a06bd2617f844518356281718a09965acc40f59::" providerId="AD" clId="Web-{EFF14C58-BFFC-2BDD-CBC6-9A5573EB533F}" dt="2024-01-29T09:20:55.610" v="0" actId="14100"/>
      <pc:docMkLst>
        <pc:docMk/>
      </pc:docMkLst>
      <pc:sldChg chg="modSp">
        <pc:chgData name="Guest User" userId="S::urn:spo:anon#efa31df5d5ced9bc4916e0782a06bd2617f844518356281718a09965acc40f59::" providerId="AD" clId="Web-{EFF14C58-BFFC-2BDD-CBC6-9A5573EB533F}" dt="2024-01-29T09:20:55.610" v="0" actId="14100"/>
        <pc:sldMkLst>
          <pc:docMk/>
          <pc:sldMk cId="1129721097" sldId="3344"/>
        </pc:sldMkLst>
        <pc:picChg chg="mod">
          <ac:chgData name="Guest User" userId="S::urn:spo:anon#efa31df5d5ced9bc4916e0782a06bd2617f844518356281718a09965acc40f59::" providerId="AD" clId="Web-{EFF14C58-BFFC-2BDD-CBC6-9A5573EB533F}" dt="2024-01-29T09:20:55.610" v="0" actId="14100"/>
          <ac:picMkLst>
            <pc:docMk/>
            <pc:sldMk cId="1129721097" sldId="3344"/>
            <ac:picMk id="10" creationId="{D4E1F5D0-2235-4CA5-9085-AD96A6FB98B8}"/>
          </ac:picMkLst>
        </pc:picChg>
      </pc:sldChg>
    </pc:docChg>
  </pc:docChgLst>
  <pc:docChgLst>
    <pc:chgData name="Người dùng Khách" userId="S::urn:spo:anon#40f1672cf6deb954dbf39ea37930296d2402c88fc73395a6fb1d8347cee7f61e::" providerId="AD" clId="Web-{4B84DE1D-7428-D64C-4E40-B69A0C641C84}"/>
    <pc:docChg chg="sldOrd">
      <pc:chgData name="Người dùng Khách" userId="S::urn:spo:anon#40f1672cf6deb954dbf39ea37930296d2402c88fc73395a6fb1d8347cee7f61e::" providerId="AD" clId="Web-{4B84DE1D-7428-D64C-4E40-B69A0C641C84}" dt="2023-12-20T03:43:22.147" v="0"/>
      <pc:docMkLst>
        <pc:docMk/>
      </pc:docMkLst>
      <pc:sldChg chg="ord">
        <pc:chgData name="Người dùng Khách" userId="S::urn:spo:anon#40f1672cf6deb954dbf39ea37930296d2402c88fc73395a6fb1d8347cee7f61e::" providerId="AD" clId="Web-{4B84DE1D-7428-D64C-4E40-B69A0C641C84}" dt="2023-12-20T03:43:22.147" v="0"/>
        <pc:sldMkLst>
          <pc:docMk/>
          <pc:sldMk cId="1076315290" sldId="3296"/>
        </pc:sldMkLst>
      </pc:sldChg>
    </pc:docChg>
  </pc:docChgLst>
  <pc:docChgLst>
    <pc:chgData name="Guest User" userId="S::urn:spo:anon#40f1672cf6deb954dbf39ea37930296d2402c88fc73395a6fb1d8347cee7f61e::" providerId="AD" clId="Web-{F163B653-9BD8-2D13-699F-9D5D808B3D76}"/>
    <pc:docChg chg="modSld">
      <pc:chgData name="Guest User" userId="S::urn:spo:anon#40f1672cf6deb954dbf39ea37930296d2402c88fc73395a6fb1d8347cee7f61e::" providerId="AD" clId="Web-{F163B653-9BD8-2D13-699F-9D5D808B3D76}" dt="2023-12-20T06:54:26.199" v="0" actId="1076"/>
      <pc:docMkLst>
        <pc:docMk/>
      </pc:docMkLst>
      <pc:sldChg chg="modSp">
        <pc:chgData name="Guest User" userId="S::urn:spo:anon#40f1672cf6deb954dbf39ea37930296d2402c88fc73395a6fb1d8347cee7f61e::" providerId="AD" clId="Web-{F163B653-9BD8-2D13-699F-9D5D808B3D76}" dt="2023-12-20T06:54:26.199" v="0" actId="1076"/>
        <pc:sldMkLst>
          <pc:docMk/>
          <pc:sldMk cId="2235867774" sldId="3337"/>
        </pc:sldMkLst>
        <pc:picChg chg="mod">
          <ac:chgData name="Guest User" userId="S::urn:spo:anon#40f1672cf6deb954dbf39ea37930296d2402c88fc73395a6fb1d8347cee7f61e::" providerId="AD" clId="Web-{F163B653-9BD8-2D13-699F-9D5D808B3D76}" dt="2023-12-20T06:54:26.199" v="0" actId="1076"/>
          <ac:picMkLst>
            <pc:docMk/>
            <pc:sldMk cId="2235867774" sldId="3337"/>
            <ac:picMk id="10" creationId="{D4E1F5D0-2235-4CA5-9085-AD96A6FB98B8}"/>
          </ac:picMkLst>
        </pc:picChg>
      </pc:sldChg>
    </pc:docChg>
  </pc:docChgLst>
  <pc:docChgLst>
    <pc:chgData name="Người dùng Khách" userId="S::urn:spo:anon#40f1672cf6deb954dbf39ea37930296d2402c88fc73395a6fb1d8347cee7f61e::" providerId="AD" clId="Web-{2F557F86-186F-458D-B655-3B51106A62CB}"/>
    <pc:docChg chg="modSld">
      <pc:chgData name="Người dùng Khách" userId="S::urn:spo:anon#40f1672cf6deb954dbf39ea37930296d2402c88fc73395a6fb1d8347cee7f61e::" providerId="AD" clId="Web-{2F557F86-186F-458D-B655-3B51106A62CB}" dt="2023-12-20T03:42:45.409" v="0" actId="1076"/>
      <pc:docMkLst>
        <pc:docMk/>
      </pc:docMkLst>
      <pc:sldChg chg="modSp">
        <pc:chgData name="Người dùng Khách" userId="S::urn:spo:anon#40f1672cf6deb954dbf39ea37930296d2402c88fc73395a6fb1d8347cee7f61e::" providerId="AD" clId="Web-{2F557F86-186F-458D-B655-3B51106A62CB}" dt="2023-12-20T03:42:45.409" v="0" actId="1076"/>
        <pc:sldMkLst>
          <pc:docMk/>
          <pc:sldMk cId="3142344954" sldId="3354"/>
        </pc:sldMkLst>
        <pc:picChg chg="mod">
          <ac:chgData name="Người dùng Khách" userId="S::urn:spo:anon#40f1672cf6deb954dbf39ea37930296d2402c88fc73395a6fb1d8347cee7f61e::" providerId="AD" clId="Web-{2F557F86-186F-458D-B655-3B51106A62CB}" dt="2023-12-20T03:42:45.409" v="0" actId="1076"/>
          <ac:picMkLst>
            <pc:docMk/>
            <pc:sldMk cId="3142344954" sldId="3354"/>
            <ac:picMk id="15" creationId="{A322EFC1-0F26-49BC-B94D-D7876463CDAD}"/>
          </ac:picMkLst>
        </pc:picChg>
      </pc:sldChg>
    </pc:docChg>
  </pc:docChgLst>
  <pc:docChgLst>
    <pc:chgData name="Guest User" userId="S::urn:spo:anon#efa31df5d5ced9bc4916e0782a06bd2617f844518356281718a09965acc40f59::" providerId="AD" clId="Web-{18F96285-1839-4C68-8488-E20B2CFDCDDF}"/>
    <pc:docChg chg="modSld">
      <pc:chgData name="Guest User" userId="S::urn:spo:anon#efa31df5d5ced9bc4916e0782a06bd2617f844518356281718a09965acc40f59::" providerId="AD" clId="Web-{18F96285-1839-4C68-8488-E20B2CFDCDDF}" dt="2023-12-25T00:54:10.444" v="7" actId="1076"/>
      <pc:docMkLst>
        <pc:docMk/>
      </pc:docMkLst>
      <pc:sldChg chg="addSp delSp modSp">
        <pc:chgData name="Guest User" userId="S::urn:spo:anon#efa31df5d5ced9bc4916e0782a06bd2617f844518356281718a09965acc40f59::" providerId="AD" clId="Web-{18F96285-1839-4C68-8488-E20B2CFDCDDF}" dt="2023-12-25T00:54:10.444" v="7" actId="1076"/>
        <pc:sldMkLst>
          <pc:docMk/>
          <pc:sldMk cId="2235867774" sldId="3337"/>
        </pc:sldMkLst>
        <pc:picChg chg="add del mod">
          <ac:chgData name="Guest User" userId="S::urn:spo:anon#efa31df5d5ced9bc4916e0782a06bd2617f844518356281718a09965acc40f59::" providerId="AD" clId="Web-{18F96285-1839-4C68-8488-E20B2CFDCDDF}" dt="2023-12-25T00:54:10.444" v="7" actId="1076"/>
          <ac:picMkLst>
            <pc:docMk/>
            <pc:sldMk cId="2235867774" sldId="3337"/>
            <ac:picMk id="10" creationId="{D4E1F5D0-2235-4CA5-9085-AD96A6FB98B8}"/>
          </ac:picMkLst>
        </pc:picChg>
      </pc:sldChg>
    </pc:docChg>
  </pc:docChgLst>
  <pc:docChgLst>
    <pc:chgData name="Guest User" userId="S::urn:spo:anon#efa31df5d5ced9bc4916e0782a06bd2617f844518356281718a09965acc40f59::" providerId="AD" clId="Web-{6DF74237-FF6B-4BA0-90A9-9F9C33C7A84F}"/>
    <pc:docChg chg="modSld">
      <pc:chgData name="Guest User" userId="S::urn:spo:anon#efa31df5d5ced9bc4916e0782a06bd2617f844518356281718a09965acc40f59::" providerId="AD" clId="Web-{6DF74237-FF6B-4BA0-90A9-9F9C33C7A84F}" dt="2023-12-20T03:39:27.082" v="1" actId="20577"/>
      <pc:docMkLst>
        <pc:docMk/>
      </pc:docMkLst>
      <pc:sldChg chg="modSp">
        <pc:chgData name="Guest User" userId="S::urn:spo:anon#efa31df5d5ced9bc4916e0782a06bd2617f844518356281718a09965acc40f59::" providerId="AD" clId="Web-{6DF74237-FF6B-4BA0-90A9-9F9C33C7A84F}" dt="2023-12-20T03:39:27.082" v="1" actId="20577"/>
        <pc:sldMkLst>
          <pc:docMk/>
          <pc:sldMk cId="3846937968" sldId="3299"/>
        </pc:sldMkLst>
        <pc:spChg chg="mod">
          <ac:chgData name="Guest User" userId="S::urn:spo:anon#efa31df5d5ced9bc4916e0782a06bd2617f844518356281718a09965acc40f59::" providerId="AD" clId="Web-{6DF74237-FF6B-4BA0-90A9-9F9C33C7A84F}" dt="2023-12-20T03:39:27.082" v="1" actId="20577"/>
          <ac:spMkLst>
            <pc:docMk/>
            <pc:sldMk cId="3846937968" sldId="3299"/>
            <ac:spMk id="8" creationId="{C296A453-5F74-4AEB-98E8-77D2CA8B8B9B}"/>
          </ac:spMkLst>
        </pc:spChg>
      </pc:sldChg>
    </pc:docChg>
  </pc:docChgLst>
  <pc:docChgLst>
    <pc:chgData name="Guest User" userId="S::urn:spo:anon#40f1672cf6deb954dbf39ea37930296d2402c88fc73395a6fb1d8347cee7f61e::" providerId="AD" clId="Web-{8E77EB4E-206A-4041-9789-613F47BB2857}"/>
    <pc:docChg chg="sldOrd">
      <pc:chgData name="Guest User" userId="S::urn:spo:anon#40f1672cf6deb954dbf39ea37930296d2402c88fc73395a6fb1d8347cee7f61e::" providerId="AD" clId="Web-{8E77EB4E-206A-4041-9789-613F47BB2857}" dt="2023-12-25T06:55:42.328" v="0"/>
      <pc:docMkLst>
        <pc:docMk/>
      </pc:docMkLst>
      <pc:sldChg chg="ord">
        <pc:chgData name="Guest User" userId="S::urn:spo:anon#40f1672cf6deb954dbf39ea37930296d2402c88fc73395a6fb1d8347cee7f61e::" providerId="AD" clId="Web-{8E77EB4E-206A-4041-9789-613F47BB2857}" dt="2023-12-25T06:55:42.328" v="0"/>
        <pc:sldMkLst>
          <pc:docMk/>
          <pc:sldMk cId="43246791" sldId="3364"/>
        </pc:sldMkLst>
      </pc:sldChg>
    </pc:docChg>
  </pc:docChgLst>
  <pc:docChgLst>
    <pc:chgData name="Người dùng Khách" userId="S::urn:spo:anon#40f1672cf6deb954dbf39ea37930296d2402c88fc73395a6fb1d8347cee7f61e::" providerId="AD" clId="Web-{A9A633CE-CD4E-5762-D9D8-53699A009F07}"/>
    <pc:docChg chg="modSld sldOrd">
      <pc:chgData name="Người dùng Khách" userId="S::urn:spo:anon#40f1672cf6deb954dbf39ea37930296d2402c88fc73395a6fb1d8347cee7f61e::" providerId="AD" clId="Web-{A9A633CE-CD4E-5762-D9D8-53699A009F07}" dt="2024-01-08T06:16:10.970" v="1"/>
      <pc:docMkLst>
        <pc:docMk/>
      </pc:docMkLst>
      <pc:sldChg chg="modSp">
        <pc:chgData name="Người dùng Khách" userId="S::urn:spo:anon#40f1672cf6deb954dbf39ea37930296d2402c88fc73395a6fb1d8347cee7f61e::" providerId="AD" clId="Web-{A9A633CE-CD4E-5762-D9D8-53699A009F07}" dt="2024-01-08T06:12:04.922" v="0" actId="1076"/>
        <pc:sldMkLst>
          <pc:docMk/>
          <pc:sldMk cId="1404302483" sldId="3341"/>
        </pc:sldMkLst>
        <pc:picChg chg="mod">
          <ac:chgData name="Người dùng Khách" userId="S::urn:spo:anon#40f1672cf6deb954dbf39ea37930296d2402c88fc73395a6fb1d8347cee7f61e::" providerId="AD" clId="Web-{A9A633CE-CD4E-5762-D9D8-53699A009F07}" dt="2024-01-08T06:12:04.922" v="0" actId="1076"/>
          <ac:picMkLst>
            <pc:docMk/>
            <pc:sldMk cId="1404302483" sldId="3341"/>
            <ac:picMk id="10" creationId="{D4E1F5D0-2235-4CA5-9085-AD96A6FB98B8}"/>
          </ac:picMkLst>
        </pc:picChg>
      </pc:sldChg>
      <pc:sldChg chg="ord">
        <pc:chgData name="Người dùng Khách" userId="S::urn:spo:anon#40f1672cf6deb954dbf39ea37930296d2402c88fc73395a6fb1d8347cee7f61e::" providerId="AD" clId="Web-{A9A633CE-CD4E-5762-D9D8-53699A009F07}" dt="2024-01-08T06:16:10.970" v="1"/>
        <pc:sldMkLst>
          <pc:docMk/>
          <pc:sldMk cId="554189249" sldId="3347"/>
        </pc:sldMkLst>
      </pc:sldChg>
    </pc:docChg>
  </pc:docChgLst>
  <pc:docChgLst>
    <pc:chgData clId="Web-{764863B5-988F-583F-D2AE-8B157DBA6507}"/>
    <pc:docChg chg="sldOrd">
      <pc:chgData name="" userId="" providerId="" clId="Web-{764863B5-988F-583F-D2AE-8B157DBA6507}" dt="2023-12-20T03:44:03.855" v="0"/>
      <pc:docMkLst>
        <pc:docMk/>
      </pc:docMkLst>
      <pc:sldChg chg="ord">
        <pc:chgData name="" userId="" providerId="" clId="Web-{764863B5-988F-583F-D2AE-8B157DBA6507}" dt="2023-12-20T03:44:03.855" v="0"/>
        <pc:sldMkLst>
          <pc:docMk/>
          <pc:sldMk cId="2235867774" sldId="3337"/>
        </pc:sldMkLst>
      </pc:sldChg>
    </pc:docChg>
  </pc:docChgLst>
  <pc:docChgLst>
    <pc:chgData name="Guest User" userId="S::urn:spo:anon#efa31df5d5ced9bc4916e0782a06bd2617f844518356281718a09965acc40f59::" providerId="AD" clId="Web-{C0C05259-2C96-4739-A3B9-DDF6676632AE}"/>
    <pc:docChg chg="modSld">
      <pc:chgData name="Guest User" userId="S::urn:spo:anon#efa31df5d5ced9bc4916e0782a06bd2617f844518356281718a09965acc40f59::" providerId="AD" clId="Web-{C0C05259-2C96-4739-A3B9-DDF6676632AE}" dt="2023-12-19T12:38:41.496" v="3" actId="1076"/>
      <pc:docMkLst>
        <pc:docMk/>
      </pc:docMkLst>
      <pc:sldChg chg="modSp">
        <pc:chgData name="Guest User" userId="S::urn:spo:anon#efa31df5d5ced9bc4916e0782a06bd2617f844518356281718a09965acc40f59::" providerId="AD" clId="Web-{C0C05259-2C96-4739-A3B9-DDF6676632AE}" dt="2023-12-19T12:38:41.496" v="3" actId="1076"/>
        <pc:sldMkLst>
          <pc:docMk/>
          <pc:sldMk cId="3717812036" sldId="3348"/>
        </pc:sldMkLst>
        <pc:picChg chg="mod">
          <ac:chgData name="Guest User" userId="S::urn:spo:anon#efa31df5d5ced9bc4916e0782a06bd2617f844518356281718a09965acc40f59::" providerId="AD" clId="Web-{C0C05259-2C96-4739-A3B9-DDF6676632AE}" dt="2023-12-19T12:38:41.496" v="3" actId="1076"/>
          <ac:picMkLst>
            <pc:docMk/>
            <pc:sldMk cId="3717812036" sldId="3348"/>
            <ac:picMk id="15" creationId="{A322EFC1-0F26-49BC-B94D-D7876463CDAD}"/>
          </ac:picMkLst>
        </pc:picChg>
      </pc:sldChg>
    </pc:docChg>
  </pc:docChgLst>
  <pc:docChgLst>
    <pc:chgData name="Người dùng Khách" userId="S::urn:spo:anon#efa31df5d5ced9bc4916e0782a06bd2617f844518356281718a09965acc40f59::" providerId="AD" clId="Web-{7D39791F-5D80-40ED-A60A-D5FA6EB8ED47}"/>
    <pc:docChg chg="sldOrd">
      <pc:chgData name="Người dùng Khách" userId="S::urn:spo:anon#efa31df5d5ced9bc4916e0782a06bd2617f844518356281718a09965acc40f59::" providerId="AD" clId="Web-{7D39791F-5D80-40ED-A60A-D5FA6EB8ED47}" dt="2023-12-19T12:22:51.101" v="0"/>
      <pc:docMkLst>
        <pc:docMk/>
      </pc:docMkLst>
      <pc:sldChg chg="ord">
        <pc:chgData name="Người dùng Khách" userId="S::urn:spo:anon#efa31df5d5ced9bc4916e0782a06bd2617f844518356281718a09965acc40f59::" providerId="AD" clId="Web-{7D39791F-5D80-40ED-A60A-D5FA6EB8ED47}" dt="2023-12-19T12:22:51.101" v="0"/>
        <pc:sldMkLst>
          <pc:docMk/>
          <pc:sldMk cId="1404302483" sldId="3341"/>
        </pc:sldMkLst>
      </pc:sldChg>
    </pc:docChg>
  </pc:docChgLst>
  <pc:docChgLst>
    <pc:chgData name="Người dùng Khách" userId="S::urn:spo:anon#efa31df5d5ced9bc4916e0782a06bd2617f844518356281718a09965acc40f59::" providerId="AD" clId="Web-{9A53289B-AA4F-4995-A079-176BAEDD736B}"/>
    <pc:docChg chg="modSld">
      <pc:chgData name="Người dùng Khách" userId="S::urn:spo:anon#efa31df5d5ced9bc4916e0782a06bd2617f844518356281718a09965acc40f59::" providerId="AD" clId="Web-{9A53289B-AA4F-4995-A079-176BAEDD736B}" dt="2023-12-19T11:29:20.333" v="2" actId="14100"/>
      <pc:docMkLst>
        <pc:docMk/>
      </pc:docMkLst>
      <pc:sldChg chg="modSp">
        <pc:chgData name="Người dùng Khách" userId="S::urn:spo:anon#efa31df5d5ced9bc4916e0782a06bd2617f844518356281718a09965acc40f59::" providerId="AD" clId="Web-{9A53289B-AA4F-4995-A079-176BAEDD736B}" dt="2023-12-19T11:29:20.333" v="2" actId="14100"/>
        <pc:sldMkLst>
          <pc:docMk/>
          <pc:sldMk cId="62035619" sldId="3300"/>
        </pc:sldMkLst>
        <pc:picChg chg="mod">
          <ac:chgData name="Người dùng Khách" userId="S::urn:spo:anon#efa31df5d5ced9bc4916e0782a06bd2617f844518356281718a09965acc40f59::" providerId="AD" clId="Web-{9A53289B-AA4F-4995-A079-176BAEDD736B}" dt="2023-12-19T11:29:20.333" v="2" actId="14100"/>
          <ac:picMkLst>
            <pc:docMk/>
            <pc:sldMk cId="62035619" sldId="3300"/>
            <ac:picMk id="10" creationId="{D4E1F5D0-2235-4CA5-9085-AD96A6FB98B8}"/>
          </ac:picMkLst>
        </pc:picChg>
      </pc:sldChg>
      <pc:sldChg chg="modSp">
        <pc:chgData name="Người dùng Khách" userId="S::urn:spo:anon#efa31df5d5ced9bc4916e0782a06bd2617f844518356281718a09965acc40f59::" providerId="AD" clId="Web-{9A53289B-AA4F-4995-A079-176BAEDD736B}" dt="2023-12-19T11:14:14.350" v="1" actId="20577"/>
        <pc:sldMkLst>
          <pc:docMk/>
          <pc:sldMk cId="2235867774" sldId="3337"/>
        </pc:sldMkLst>
        <pc:spChg chg="mod">
          <ac:chgData name="Người dùng Khách" userId="S::urn:spo:anon#efa31df5d5ced9bc4916e0782a06bd2617f844518356281718a09965acc40f59::" providerId="AD" clId="Web-{9A53289B-AA4F-4995-A079-176BAEDD736B}" dt="2023-12-19T11:14:14.350" v="1" actId="20577"/>
          <ac:spMkLst>
            <pc:docMk/>
            <pc:sldMk cId="2235867774" sldId="3337"/>
            <ac:spMk id="8" creationId="{C296A453-5F74-4AEB-98E8-77D2CA8B8B9B}"/>
          </ac:spMkLst>
        </pc:spChg>
      </pc:sldChg>
    </pc:docChg>
  </pc:docChgLst>
  <pc:docChgLst>
    <pc:chgData name="Người dùng Khách" userId="S::urn:spo:anon#40f1672cf6deb954dbf39ea37930296d2402c88fc73395a6fb1d8347cee7f61e::" providerId="AD" clId="Web-{D8C436C4-3918-4CB7-BFB8-AC66300C2F3F}"/>
    <pc:docChg chg="sldOrd">
      <pc:chgData name="Người dùng Khách" userId="S::urn:spo:anon#40f1672cf6deb954dbf39ea37930296d2402c88fc73395a6fb1d8347cee7f61e::" providerId="AD" clId="Web-{D8C436C4-3918-4CB7-BFB8-AC66300C2F3F}" dt="2023-12-20T03:29:42.909" v="2"/>
      <pc:docMkLst>
        <pc:docMk/>
      </pc:docMkLst>
      <pc:sldChg chg="ord">
        <pc:chgData name="Người dùng Khách" userId="S::urn:spo:anon#40f1672cf6deb954dbf39ea37930296d2402c88fc73395a6fb1d8347cee7f61e::" providerId="AD" clId="Web-{D8C436C4-3918-4CB7-BFB8-AC66300C2F3F}" dt="2023-12-20T03:29:37.737" v="1"/>
        <pc:sldMkLst>
          <pc:docMk/>
          <pc:sldMk cId="1404302483" sldId="3341"/>
        </pc:sldMkLst>
      </pc:sldChg>
      <pc:sldChg chg="ord">
        <pc:chgData name="Người dùng Khách" userId="S::urn:spo:anon#40f1672cf6deb954dbf39ea37930296d2402c88fc73395a6fb1d8347cee7f61e::" providerId="AD" clId="Web-{D8C436C4-3918-4CB7-BFB8-AC66300C2F3F}" dt="2023-12-20T03:29:35.487" v="0"/>
        <pc:sldMkLst>
          <pc:docMk/>
          <pc:sldMk cId="1944860950" sldId="3342"/>
        </pc:sldMkLst>
      </pc:sldChg>
      <pc:sldChg chg="ord">
        <pc:chgData name="Người dùng Khách" userId="S::urn:spo:anon#40f1672cf6deb954dbf39ea37930296d2402c88fc73395a6fb1d8347cee7f61e::" providerId="AD" clId="Web-{D8C436C4-3918-4CB7-BFB8-AC66300C2F3F}" dt="2023-12-20T03:29:42.909" v="2"/>
        <pc:sldMkLst>
          <pc:docMk/>
          <pc:sldMk cId="2868667032" sldId="3345"/>
        </pc:sldMkLst>
      </pc:sldChg>
    </pc:docChg>
  </pc:docChgLst>
  <pc:docChgLst>
    <pc:chgData name="Guest User" userId="S::urn:spo:anon#efa31df5d5ced9bc4916e0782a06bd2617f844518356281718a09965acc40f59::" providerId="AD" clId="Web-{425C95A0-960D-3615-904C-5D674F4A1FDF}"/>
    <pc:docChg chg="modSld sldOrd">
      <pc:chgData name="Guest User" userId="S::urn:spo:anon#efa31df5d5ced9bc4916e0782a06bd2617f844518356281718a09965acc40f59::" providerId="AD" clId="Web-{425C95A0-960D-3615-904C-5D674F4A1FDF}" dt="2023-12-19T11:24:04.781" v="1"/>
      <pc:docMkLst>
        <pc:docMk/>
      </pc:docMkLst>
      <pc:sldChg chg="modSp ord">
        <pc:chgData name="Guest User" userId="S::urn:spo:anon#efa31df5d5ced9bc4916e0782a06bd2617f844518356281718a09965acc40f59::" providerId="AD" clId="Web-{425C95A0-960D-3615-904C-5D674F4A1FDF}" dt="2023-12-19T11:24:04.781" v="1"/>
        <pc:sldMkLst>
          <pc:docMk/>
          <pc:sldMk cId="2625450668" sldId="3298"/>
        </pc:sldMkLst>
        <pc:cxnChg chg="mod">
          <ac:chgData name="Guest User" userId="S::urn:spo:anon#efa31df5d5ced9bc4916e0782a06bd2617f844518356281718a09965acc40f59::" providerId="AD" clId="Web-{425C95A0-960D-3615-904C-5D674F4A1FDF}" dt="2023-12-19T11:24:02.765" v="0" actId="1076"/>
          <ac:cxnSpMkLst>
            <pc:docMk/>
            <pc:sldMk cId="2625450668" sldId="3298"/>
            <ac:cxnSpMk id="11" creationId="{570BF054-DA43-4A2B-940E-0DA682572FCD}"/>
          </ac:cxnSpMkLst>
        </pc:cxnChg>
      </pc:sldChg>
    </pc:docChg>
  </pc:docChgLst>
  <pc:docChgLst>
    <pc:chgData name="Guest User" userId="S::urn:spo:anon#efa31df5d5ced9bc4916e0782a06bd2617f844518356281718a09965acc40f59::" providerId="AD" clId="Web-{BE218221-8754-423F-93EF-0F2ADF46D5D3}"/>
    <pc:docChg chg="sldOrd">
      <pc:chgData name="Guest User" userId="S::urn:spo:anon#efa31df5d5ced9bc4916e0782a06bd2617f844518356281718a09965acc40f59::" providerId="AD" clId="Web-{BE218221-8754-423F-93EF-0F2ADF46D5D3}" dt="2023-12-20T00:37:08.346" v="0"/>
      <pc:docMkLst>
        <pc:docMk/>
      </pc:docMkLst>
      <pc:sldChg chg="ord">
        <pc:chgData name="Guest User" userId="S::urn:spo:anon#efa31df5d5ced9bc4916e0782a06bd2617f844518356281718a09965acc40f59::" providerId="AD" clId="Web-{BE218221-8754-423F-93EF-0F2ADF46D5D3}" dt="2023-12-20T00:37:08.346" v="0"/>
        <pc:sldMkLst>
          <pc:docMk/>
          <pc:sldMk cId="2056771999" sldId="3366"/>
        </pc:sldMkLst>
      </pc:sldChg>
    </pc:docChg>
  </pc:docChgLst>
  <pc:docChgLst>
    <pc:chgData name="Người dùng Khách" userId="S::urn:spo:anon#40f1672cf6deb954dbf39ea37930296d2402c88fc73395a6fb1d8347cee7f61e::" providerId="AD" clId="Web-{D33A00AF-DCAD-BEA7-1199-3DFB0C5D1F19}"/>
    <pc:docChg chg="sldOrd">
      <pc:chgData name="Người dùng Khách" userId="S::urn:spo:anon#40f1672cf6deb954dbf39ea37930296d2402c88fc73395a6fb1d8347cee7f61e::" providerId="AD" clId="Web-{D33A00AF-DCAD-BEA7-1199-3DFB0C5D1F19}" dt="2023-12-20T03:35:41.565" v="0"/>
      <pc:docMkLst>
        <pc:docMk/>
      </pc:docMkLst>
      <pc:sldChg chg="ord">
        <pc:chgData name="Người dùng Khách" userId="S::urn:spo:anon#40f1672cf6deb954dbf39ea37930296d2402c88fc73395a6fb1d8347cee7f61e::" providerId="AD" clId="Web-{D33A00AF-DCAD-BEA7-1199-3DFB0C5D1F19}" dt="2023-12-20T03:35:41.565" v="0"/>
        <pc:sldMkLst>
          <pc:docMk/>
          <pc:sldMk cId="2235867774" sldId="3337"/>
        </pc:sldMkLst>
      </pc:sldChg>
    </pc:docChg>
  </pc:docChgLst>
  <pc:docChgLst>
    <pc:chgData name="Người dùng Khách" userId="S::urn:spo:anon#40f1672cf6deb954dbf39ea37930296d2402c88fc73395a6fb1d8347cee7f61e::" providerId="AD" clId="Web-{8139AAF9-90AD-430F-8DD7-3E72D4550BD9}"/>
    <pc:docChg chg="sldOrd">
      <pc:chgData name="Người dùng Khách" userId="S::urn:spo:anon#40f1672cf6deb954dbf39ea37930296d2402c88fc73395a6fb1d8347cee7f61e::" providerId="AD" clId="Web-{8139AAF9-90AD-430F-8DD7-3E72D4550BD9}" dt="2024-01-02T04:26:51.203" v="1"/>
      <pc:docMkLst>
        <pc:docMk/>
      </pc:docMkLst>
      <pc:sldChg chg="ord">
        <pc:chgData name="Người dùng Khách" userId="S::urn:spo:anon#40f1672cf6deb954dbf39ea37930296d2402c88fc73395a6fb1d8347cee7f61e::" providerId="AD" clId="Web-{8139AAF9-90AD-430F-8DD7-3E72D4550BD9}" dt="2024-01-02T04:21:52.397" v="0"/>
        <pc:sldMkLst>
          <pc:docMk/>
          <pc:sldMk cId="3233737331" sldId="3305"/>
        </pc:sldMkLst>
      </pc:sldChg>
      <pc:sldChg chg="ord">
        <pc:chgData name="Người dùng Khách" userId="S::urn:spo:anon#40f1672cf6deb954dbf39ea37930296d2402c88fc73395a6fb1d8347cee7f61e::" providerId="AD" clId="Web-{8139AAF9-90AD-430F-8DD7-3E72D4550BD9}" dt="2024-01-02T04:26:51.203" v="1"/>
        <pc:sldMkLst>
          <pc:docMk/>
          <pc:sldMk cId="2202058327" sldId="3425"/>
        </pc:sldMkLst>
      </pc:sldChg>
    </pc:docChg>
  </pc:docChgLst>
  <pc:docChgLst>
    <pc:chgData name="Người dùng Khách" userId="S::urn:spo:anon#efa31df5d5ced9bc4916e0782a06bd2617f844518356281718a09965acc40f59::" providerId="AD" clId="Web-{6B28405F-998E-4B77-A452-56DF9F4300A1}"/>
    <pc:docChg chg="sldOrd">
      <pc:chgData name="Người dùng Khách" userId="S::urn:spo:anon#efa31df5d5ced9bc4916e0782a06bd2617f844518356281718a09965acc40f59::" providerId="AD" clId="Web-{6B28405F-998E-4B77-A452-56DF9F4300A1}" dt="2023-12-19T10:36:36.979" v="0"/>
      <pc:docMkLst>
        <pc:docMk/>
      </pc:docMkLst>
      <pc:sldChg chg="ord">
        <pc:chgData name="Người dùng Khách" userId="S::urn:spo:anon#efa31df5d5ced9bc4916e0782a06bd2617f844518356281718a09965acc40f59::" providerId="AD" clId="Web-{6B28405F-998E-4B77-A452-56DF9F4300A1}" dt="2023-12-19T10:36:36.979" v="0"/>
        <pc:sldMkLst>
          <pc:docMk/>
          <pc:sldMk cId="555155463" sldId="3339"/>
        </pc:sldMkLst>
      </pc:sldChg>
    </pc:docChg>
  </pc:docChgLst>
  <pc:docChgLst>
    <pc:chgData name="Người dùng Khách" userId="S::urn:spo:anon#40f1672cf6deb954dbf39ea37930296d2402c88fc73395a6fb1d8347cee7f61e::" providerId="AD" clId="Web-{967AEA95-C196-0969-2A33-4503CEB2DB0E}"/>
    <pc:docChg chg="modSld">
      <pc:chgData name="Người dùng Khách" userId="S::urn:spo:anon#40f1672cf6deb954dbf39ea37930296d2402c88fc73395a6fb1d8347cee7f61e::" providerId="AD" clId="Web-{967AEA95-C196-0969-2A33-4503CEB2DB0E}" dt="2024-01-08T05:14:19.837" v="0" actId="1076"/>
      <pc:docMkLst>
        <pc:docMk/>
      </pc:docMkLst>
      <pc:sldChg chg="modSp">
        <pc:chgData name="Người dùng Khách" userId="S::urn:spo:anon#40f1672cf6deb954dbf39ea37930296d2402c88fc73395a6fb1d8347cee7f61e::" providerId="AD" clId="Web-{967AEA95-C196-0969-2A33-4503CEB2DB0E}" dt="2024-01-08T05:14:19.837" v="0" actId="1076"/>
        <pc:sldMkLst>
          <pc:docMk/>
          <pc:sldMk cId="1404302483" sldId="3341"/>
        </pc:sldMkLst>
        <pc:picChg chg="mod">
          <ac:chgData name="Người dùng Khách" userId="S::urn:spo:anon#40f1672cf6deb954dbf39ea37930296d2402c88fc73395a6fb1d8347cee7f61e::" providerId="AD" clId="Web-{967AEA95-C196-0969-2A33-4503CEB2DB0E}" dt="2024-01-08T05:14:19.837" v="0" actId="1076"/>
          <ac:picMkLst>
            <pc:docMk/>
            <pc:sldMk cId="1404302483" sldId="3341"/>
            <ac:picMk id="10" creationId="{D4E1F5D0-2235-4CA5-9085-AD96A6FB98B8}"/>
          </ac:picMkLst>
        </pc:picChg>
      </pc:sldChg>
    </pc:docChg>
  </pc:docChgLst>
  <pc:docChgLst>
    <pc:chgData name="Người dùng Khách" userId="S::urn:spo:anon#40f1672cf6deb954dbf39ea37930296d2402c88fc73395a6fb1d8347cee7f61e::" providerId="AD" clId="Web-{A2775BBD-2817-48A3-87D5-497AE64F6B4B}"/>
    <pc:docChg chg="addSld">
      <pc:chgData name="Người dùng Khách" userId="S::urn:spo:anon#40f1672cf6deb954dbf39ea37930296d2402c88fc73395a6fb1d8347cee7f61e::" providerId="AD" clId="Web-{A2775BBD-2817-48A3-87D5-497AE64F6B4B}" dt="2023-12-20T09:39:38.290" v="1"/>
      <pc:docMkLst>
        <pc:docMk/>
      </pc:docMkLst>
      <pc:sldChg chg="new">
        <pc:chgData name="Người dùng Khách" userId="S::urn:spo:anon#40f1672cf6deb954dbf39ea37930296d2402c88fc73395a6fb1d8347cee7f61e::" providerId="AD" clId="Web-{A2775BBD-2817-48A3-87D5-497AE64F6B4B}" dt="2023-12-20T09:39:33.618" v="0"/>
        <pc:sldMkLst>
          <pc:docMk/>
          <pc:sldMk cId="2585386992" sldId="3429"/>
        </pc:sldMkLst>
      </pc:sldChg>
      <pc:sldChg chg="new">
        <pc:chgData name="Người dùng Khách" userId="S::urn:spo:anon#40f1672cf6deb954dbf39ea37930296d2402c88fc73395a6fb1d8347cee7f61e::" providerId="AD" clId="Web-{A2775BBD-2817-48A3-87D5-497AE64F6B4B}" dt="2023-12-20T09:39:38.290" v="1"/>
        <pc:sldMkLst>
          <pc:docMk/>
          <pc:sldMk cId="2078210796" sldId="3430"/>
        </pc:sldMkLst>
      </pc:sldChg>
    </pc:docChg>
  </pc:docChgLst>
  <pc:docChgLst>
    <pc:chgData name="Người dùng Khách" userId="S::urn:spo:anon#40f1672cf6deb954dbf39ea37930296d2402c88fc73395a6fb1d8347cee7f61e::" providerId="AD" clId="Web-{9750B862-A7DA-5F57-3FA3-A74F6E3E7FC2}"/>
    <pc:docChg chg="sldOrd">
      <pc:chgData name="Người dùng Khách" userId="S::urn:spo:anon#40f1672cf6deb954dbf39ea37930296d2402c88fc73395a6fb1d8347cee7f61e::" providerId="AD" clId="Web-{9750B862-A7DA-5F57-3FA3-A74F6E3E7FC2}" dt="2023-12-20T03:30:31.104" v="0"/>
      <pc:docMkLst>
        <pc:docMk/>
      </pc:docMkLst>
      <pc:sldChg chg="ord">
        <pc:chgData name="Người dùng Khách" userId="S::urn:spo:anon#40f1672cf6deb954dbf39ea37930296d2402c88fc73395a6fb1d8347cee7f61e::" providerId="AD" clId="Web-{9750B862-A7DA-5F57-3FA3-A74F6E3E7FC2}" dt="2023-12-20T03:30:31.104" v="0"/>
        <pc:sldMkLst>
          <pc:docMk/>
          <pc:sldMk cId="1076315290" sldId="3296"/>
        </pc:sldMkLst>
      </pc:sldChg>
    </pc:docChg>
  </pc:docChgLst>
  <pc:docChgLst>
    <pc:chgData name="Guest User" userId="S::urn:spo:anon#40f1672cf6deb954dbf39ea37930296d2402c88fc73395a6fb1d8347cee7f61e::" providerId="AD" clId="Web-{8FF4E129-0278-771D-A190-D1E1E3583D0A}"/>
    <pc:docChg chg="modSld">
      <pc:chgData name="Guest User" userId="S::urn:spo:anon#40f1672cf6deb954dbf39ea37930296d2402c88fc73395a6fb1d8347cee7f61e::" providerId="AD" clId="Web-{8FF4E129-0278-771D-A190-D1E1E3583D0A}" dt="2023-12-23T06:37:10.369" v="1"/>
      <pc:docMkLst>
        <pc:docMk/>
      </pc:docMkLst>
      <pc:sldChg chg="modSp">
        <pc:chgData name="Guest User" userId="S::urn:spo:anon#40f1672cf6deb954dbf39ea37930296d2402c88fc73395a6fb1d8347cee7f61e::" providerId="AD" clId="Web-{8FF4E129-0278-771D-A190-D1E1E3583D0A}" dt="2023-12-23T06:37:10.369" v="1"/>
        <pc:sldMkLst>
          <pc:docMk/>
          <pc:sldMk cId="2699608735" sldId="3338"/>
        </pc:sldMkLst>
        <pc:picChg chg="mod modCrop">
          <ac:chgData name="Guest User" userId="S::urn:spo:anon#40f1672cf6deb954dbf39ea37930296d2402c88fc73395a6fb1d8347cee7f61e::" providerId="AD" clId="Web-{8FF4E129-0278-771D-A190-D1E1E3583D0A}" dt="2023-12-23T06:37:10.369" v="1"/>
          <ac:picMkLst>
            <pc:docMk/>
            <pc:sldMk cId="2699608735" sldId="3338"/>
            <ac:picMk id="10" creationId="{D4E1F5D0-2235-4CA5-9085-AD96A6FB98B8}"/>
          </ac:picMkLst>
        </pc:picChg>
      </pc:sldChg>
    </pc:docChg>
  </pc:docChgLst>
  <pc:docChgLst>
    <pc:chgData name="Người dùng Khách" userId="S::urn:spo:anon#efa31df5d5ced9bc4916e0782a06bd2617f844518356281718a09965acc40f59::" providerId="AD" clId="Web-{437AD48E-A785-4256-A178-B28D4DB6D616}"/>
    <pc:docChg chg="modSld">
      <pc:chgData name="Người dùng Khách" userId="S::urn:spo:anon#efa31df5d5ced9bc4916e0782a06bd2617f844518356281718a09965acc40f59::" providerId="AD" clId="Web-{437AD48E-A785-4256-A178-B28D4DB6D616}" dt="2024-01-23T06:20:21.910" v="12" actId="1076"/>
      <pc:docMkLst>
        <pc:docMk/>
      </pc:docMkLst>
      <pc:sldChg chg="addSp delSp modSp">
        <pc:chgData name="Người dùng Khách" userId="S::urn:spo:anon#efa31df5d5ced9bc4916e0782a06bd2617f844518356281718a09965acc40f59::" providerId="AD" clId="Web-{437AD48E-A785-4256-A178-B28D4DB6D616}" dt="2024-01-23T06:20:21.910" v="12" actId="1076"/>
        <pc:sldMkLst>
          <pc:docMk/>
          <pc:sldMk cId="1595848472" sldId="3340"/>
        </pc:sldMkLst>
        <pc:picChg chg="mod">
          <ac:chgData name="Người dùng Khách" userId="S::urn:spo:anon#efa31df5d5ced9bc4916e0782a06bd2617f844518356281718a09965acc40f59::" providerId="AD" clId="Web-{437AD48E-A785-4256-A178-B28D4DB6D616}" dt="2024-01-23T06:20:05.394" v="10" actId="1076"/>
          <ac:picMkLst>
            <pc:docMk/>
            <pc:sldMk cId="1595848472" sldId="3340"/>
            <ac:picMk id="4" creationId="{C3A0C328-386F-519C-005A-D8B95205D614}"/>
          </ac:picMkLst>
        </pc:picChg>
        <pc:picChg chg="mod">
          <ac:chgData name="Người dùng Khách" userId="S::urn:spo:anon#efa31df5d5ced9bc4916e0782a06bd2617f844518356281718a09965acc40f59::" providerId="AD" clId="Web-{437AD48E-A785-4256-A178-B28D4DB6D616}" dt="2024-01-23T06:20:21.910" v="12" actId="1076"/>
          <ac:picMkLst>
            <pc:docMk/>
            <pc:sldMk cId="1595848472" sldId="3340"/>
            <ac:picMk id="6" creationId="{87979AF0-DD81-9450-72BA-9F65D4B2A25A}"/>
          </ac:picMkLst>
        </pc:picChg>
        <pc:picChg chg="add del mod">
          <ac:chgData name="Người dùng Khách" userId="S::urn:spo:anon#efa31df5d5ced9bc4916e0782a06bd2617f844518356281718a09965acc40f59::" providerId="AD" clId="Web-{437AD48E-A785-4256-A178-B28D4DB6D616}" dt="2024-01-23T06:19:14.533" v="9" actId="1076"/>
          <ac:picMkLst>
            <pc:docMk/>
            <pc:sldMk cId="1595848472" sldId="3340"/>
            <ac:picMk id="10" creationId="{D4E1F5D0-2235-4CA5-9085-AD96A6FB98B8}"/>
          </ac:picMkLst>
        </pc:picChg>
        <pc:cxnChg chg="mod">
          <ac:chgData name="Người dùng Khách" userId="S::urn:spo:anon#efa31df5d5ced9bc4916e0782a06bd2617f844518356281718a09965acc40f59::" providerId="AD" clId="Web-{437AD48E-A785-4256-A178-B28D4DB6D616}" dt="2024-01-23T06:18:58.783" v="2" actId="1076"/>
          <ac:cxnSpMkLst>
            <pc:docMk/>
            <pc:sldMk cId="1595848472" sldId="3340"/>
            <ac:cxnSpMk id="13" creationId="{5163998D-1710-4F68-A18F-9088D8CC359D}"/>
          </ac:cxnSpMkLst>
        </pc:cxnChg>
      </pc:sldChg>
    </pc:docChg>
  </pc:docChgLst>
  <pc:docChgLst>
    <pc:chgData name="Người dùng Khách" userId="S::urn:spo:anon#efa31df5d5ced9bc4916e0782a06bd2617f844518356281718a09965acc40f59::" providerId="AD" clId="Web-{37072727-0F8F-0C94-3704-55B4FB83A6D4}"/>
    <pc:docChg chg="modSld">
      <pc:chgData name="Người dùng Khách" userId="S::urn:spo:anon#efa31df5d5ced9bc4916e0782a06bd2617f844518356281718a09965acc40f59::" providerId="AD" clId="Web-{37072727-0F8F-0C94-3704-55B4FB83A6D4}" dt="2023-12-19T13:52:48.760" v="1" actId="14100"/>
      <pc:docMkLst>
        <pc:docMk/>
      </pc:docMkLst>
      <pc:sldChg chg="modSp">
        <pc:chgData name="Người dùng Khách" userId="S::urn:spo:anon#efa31df5d5ced9bc4916e0782a06bd2617f844518356281718a09965acc40f59::" providerId="AD" clId="Web-{37072727-0F8F-0C94-3704-55B4FB83A6D4}" dt="2023-12-19T13:52:48.760" v="1" actId="14100"/>
        <pc:sldMkLst>
          <pc:docMk/>
          <pc:sldMk cId="2699608735" sldId="3338"/>
        </pc:sldMkLst>
        <pc:picChg chg="mod">
          <ac:chgData name="Người dùng Khách" userId="S::urn:spo:anon#efa31df5d5ced9bc4916e0782a06bd2617f844518356281718a09965acc40f59::" providerId="AD" clId="Web-{37072727-0F8F-0C94-3704-55B4FB83A6D4}" dt="2023-12-19T13:52:48.760" v="1" actId="14100"/>
          <ac:picMkLst>
            <pc:docMk/>
            <pc:sldMk cId="2699608735" sldId="3338"/>
            <ac:picMk id="10" creationId="{D4E1F5D0-2235-4CA5-9085-AD96A6FB98B8}"/>
          </ac:picMkLst>
        </pc:picChg>
      </pc:sldChg>
    </pc:docChg>
  </pc:docChgLst>
  <pc:docChgLst>
    <pc:chgData name="Guest User" userId="S::urn:spo:anon#efa31df5d5ced9bc4916e0782a06bd2617f844518356281718a09965acc40f59::" providerId="AD" clId="Web-{6DBFC659-6D9B-46C2-A2FB-1FB22891F46E}"/>
    <pc:docChg chg="modSld">
      <pc:chgData name="Guest User" userId="S::urn:spo:anon#efa31df5d5ced9bc4916e0782a06bd2617f844518356281718a09965acc40f59::" providerId="AD" clId="Web-{6DBFC659-6D9B-46C2-A2FB-1FB22891F46E}" dt="2023-12-19T12:17:06.762" v="2" actId="20577"/>
      <pc:docMkLst>
        <pc:docMk/>
      </pc:docMkLst>
      <pc:sldChg chg="modSp">
        <pc:chgData name="Guest User" userId="S::urn:spo:anon#efa31df5d5ced9bc4916e0782a06bd2617f844518356281718a09965acc40f59::" providerId="AD" clId="Web-{6DBFC659-6D9B-46C2-A2FB-1FB22891F46E}" dt="2023-12-19T12:17:06.762" v="2" actId="20577"/>
        <pc:sldMkLst>
          <pc:docMk/>
          <pc:sldMk cId="1076315290" sldId="3296"/>
        </pc:sldMkLst>
        <pc:spChg chg="mod">
          <ac:chgData name="Guest User" userId="S::urn:spo:anon#efa31df5d5ced9bc4916e0782a06bd2617f844518356281718a09965acc40f59::" providerId="AD" clId="Web-{6DBFC659-6D9B-46C2-A2FB-1FB22891F46E}" dt="2023-12-19T12:17:06.762" v="2" actId="20577"/>
          <ac:spMkLst>
            <pc:docMk/>
            <pc:sldMk cId="1076315290" sldId="3296"/>
            <ac:spMk id="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7/5/2025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9261015" y="3646261"/>
            <a:ext cx="5886322" cy="500538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5669489" y="3646261"/>
            <a:ext cx="5886322" cy="500538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2844425" y="3646261"/>
            <a:ext cx="5886322" cy="500538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0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lcome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0296904" y="2830076"/>
            <a:ext cx="3790191" cy="3787775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2400" baseline="0"/>
            </a:lvl1pPr>
          </a:lstStyle>
          <a:p>
            <a:r>
              <a:rPr lang="en-US"/>
              <a:t>Drag 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139769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54E52-F3F2-467D-8298-7A4CB31618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98512" y="-302811"/>
            <a:ext cx="21025723" cy="2651126"/>
          </a:xfrm>
        </p:spPr>
        <p:txBody>
          <a:bodyPr>
            <a:normAutofit/>
          </a:bodyPr>
          <a:lstStyle>
            <a:lvl1pPr>
              <a:defRPr sz="5599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Headline here 28pt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F0560-6749-41FD-9173-CB0962388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999" b="1">
                <a:solidFill>
                  <a:srgbClr val="F1702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599" b="1">
                <a:solidFill>
                  <a:srgbClr val="0567B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199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199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199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7F1ED-6821-4D58-97DB-44E29C1FA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608E7-5D03-45C4-9011-FB91113AE001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7AC2A-CBF0-43D7-8B8E-A2A0B77C1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C2442-7A40-4FFF-8C41-F4FEC4BD5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/>
          <a:lstStyle/>
          <a:p>
            <a:fld id="{C05CCC64-7B88-463E-BEBA-2318629F3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20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69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2977" y="12111337"/>
            <a:ext cx="4043375" cy="188225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9"/>
            <a:ext cx="5484971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9"/>
            <a:ext cx="8227457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3174069" y="12688679"/>
            <a:ext cx="79977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0" smtClean="0">
                <a:solidFill>
                  <a:schemeClr val="bg1"/>
                </a:solidFill>
                <a:latin typeface="Lato Light"/>
                <a:cs typeface="Lato Light"/>
              </a:rPr>
              <a:pPr algn="ctr"/>
              <a:t>‹#›</a:t>
            </a:fld>
            <a:endParaRPr lang="id-ID" sz="2800" b="0">
              <a:solidFill>
                <a:schemeClr val="bg1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5" r:id="rId2"/>
    <p:sldLayoutId id="2147483850" r:id="rId3"/>
  </p:sldLayoutIdLs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kern="1200" dirty="0" smtClean="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kern="1200" dirty="0" smtClean="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 smtClean="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4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512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Lato Regular"/>
          <a:ea typeface="+mj-ea"/>
          <a:cs typeface="Lato Regular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Lato Regular"/>
          <a:ea typeface="+mn-ea"/>
          <a:cs typeface="Lato Regular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Lato Regular"/>
          <a:ea typeface="+mn-ea"/>
          <a:cs typeface="Lato Regular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 Regular"/>
          <a:ea typeface="+mn-ea"/>
          <a:cs typeface="Lato Regular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Lato Regular"/>
          <a:ea typeface="+mn-ea"/>
          <a:cs typeface="Lato Regular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Lato Regular"/>
          <a:ea typeface="+mn-ea"/>
          <a:cs typeface="Lato 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hyperlink" Target="https://www.sonicwall.com/products/remote-access/vpn-clients" TargetMode="Externa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hyperlink" Target="https://www.sonicwall.com/products/remote-access/vpn-clients" TargetMode="Externa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162595" y="6421711"/>
            <a:ext cx="895537" cy="6730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1" anchor="t" anchorCtr="0">
            <a:noAutofit/>
          </a:bodyPr>
          <a:lstStyle/>
          <a:p>
            <a:pPr algn="ctr" rtl="0"/>
            <a:r>
              <a:rPr lang="en-US" b="1">
                <a:solidFill>
                  <a:schemeClr val="bg1"/>
                </a:solidFill>
                <a:latin typeface="Lato Bold"/>
                <a:ea typeface="Open Sans" pitchFamily="34" charset="0"/>
                <a:cs typeface="Lato Bold"/>
              </a:rPr>
              <a:t>2</a:t>
            </a:r>
            <a:endParaRPr lang="x-none" b="1">
              <a:solidFill>
                <a:schemeClr val="bg1"/>
              </a:solidFill>
              <a:latin typeface="Lato Bold"/>
              <a:ea typeface="Open Sans" pitchFamily="34" charset="0"/>
              <a:cs typeface="Lato 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12336" y="2249460"/>
            <a:ext cx="17817923" cy="9441303"/>
          </a:xfrm>
          <a:prstGeom prst="rect">
            <a:avLst/>
          </a:prstGeom>
          <a:noFill/>
        </p:spPr>
        <p:txBody>
          <a:bodyPr wrap="square" lIns="0" tIns="0" rIns="0" bIns="0" rtlCol="1" anchor="t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4500" b="1" dirty="0">
                <a:latin typeface="Times"/>
                <a:cs typeface="Times"/>
              </a:rPr>
              <a:t>CẤU HÌNH - QUẢN TRỊ THIẾT BỊ FIREWALL SONICWALL</a:t>
            </a:r>
          </a:p>
          <a:p>
            <a:pPr>
              <a:lnSpc>
                <a:spcPct val="150000"/>
              </a:lnSpc>
              <a:defRPr/>
            </a:pPr>
            <a:r>
              <a:rPr lang="en-US" sz="4000" b="1" dirty="0">
                <a:latin typeface="Times"/>
                <a:cs typeface="Times"/>
              </a:rPr>
              <a:t>1.1. CẤU HÌNH IP PPPOE, INTERFACE ZONE, DHCP, LACP,…</a:t>
            </a:r>
          </a:p>
          <a:p>
            <a:pPr>
              <a:lnSpc>
                <a:spcPct val="150000"/>
              </a:lnSpc>
              <a:defRPr/>
            </a:pPr>
            <a:r>
              <a:rPr lang="en-US" sz="4000" b="1" dirty="0">
                <a:latin typeface="Times"/>
                <a:cs typeface="Times"/>
              </a:rPr>
              <a:t>1.2. CẤU HÌNH ACCESS-NAT-ROUTING RULE, DPI-SSH.</a:t>
            </a:r>
          </a:p>
          <a:p>
            <a:pPr>
              <a:lnSpc>
                <a:spcPct val="150000"/>
              </a:lnSpc>
              <a:defRPr/>
            </a:pPr>
            <a:r>
              <a:rPr lang="en-US" sz="4000" b="1" dirty="0">
                <a:latin typeface="Times"/>
                <a:cs typeface="Times"/>
              </a:rPr>
              <a:t>1.3. CẤU HÌNH ADDRESS, DPI-SSL, CONTENT FILTER + CONTENT FILTER RULE, MATCH OBJECT + APP RULE, APP CONTROL.</a:t>
            </a:r>
          </a:p>
          <a:p>
            <a:pPr>
              <a:lnSpc>
                <a:spcPct val="150000"/>
              </a:lnSpc>
              <a:defRPr/>
            </a:pPr>
            <a:r>
              <a:rPr lang="en-US" sz="4000" b="1" dirty="0">
                <a:latin typeface="Times"/>
                <a:cs typeface="Times"/>
              </a:rPr>
              <a:t>1.4. CẤU HÌNH VPN S2S (TUNNEL STATIC), C2S (IPSEC, SSL VPN).</a:t>
            </a:r>
          </a:p>
          <a:p>
            <a:pPr>
              <a:lnSpc>
                <a:spcPct val="150000"/>
              </a:lnSpc>
              <a:defRPr/>
            </a:pPr>
            <a:r>
              <a:rPr lang="en-US" sz="4000" b="1" dirty="0">
                <a:latin typeface="Times"/>
                <a:cs typeface="Times"/>
              </a:rPr>
              <a:t>1.5. CẤU HÌNH LOAD BALANCING WAN – FAILOVER.</a:t>
            </a:r>
          </a:p>
          <a:p>
            <a:pPr>
              <a:lnSpc>
                <a:spcPct val="150000"/>
              </a:lnSpc>
              <a:defRPr/>
            </a:pPr>
            <a:endParaRPr lang="en-US" sz="4000" b="1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endParaRPr lang="en-US" sz="4000" b="1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endParaRPr lang="en-US" sz="50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14995" y="6574111"/>
            <a:ext cx="895537" cy="6730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1" anchor="t" anchorCtr="0">
            <a:noAutofit/>
          </a:bodyPr>
          <a:lstStyle/>
          <a:p>
            <a:pPr algn="ctr" rtl="0"/>
            <a:endParaRPr lang="x-none" b="1">
              <a:solidFill>
                <a:schemeClr val="bg1"/>
              </a:solidFill>
              <a:latin typeface="Lato Bold"/>
              <a:ea typeface="Open Sans" pitchFamily="34" charset="0"/>
              <a:cs typeface="Lato Bold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041701" y="2306323"/>
            <a:ext cx="1137624" cy="1137920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x-none"/>
          </a:p>
        </p:txBody>
      </p:sp>
      <p:sp>
        <p:nvSpPr>
          <p:cNvPr id="13" name="TextBox 12"/>
          <p:cNvSpPr txBox="1"/>
          <p:nvPr/>
        </p:nvSpPr>
        <p:spPr>
          <a:xfrm>
            <a:off x="2152320" y="2583136"/>
            <a:ext cx="895537" cy="6730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1" anchor="t" anchorCtr="0">
            <a:noAutofit/>
          </a:bodyPr>
          <a:lstStyle/>
          <a:p>
            <a:pPr algn="ctr" rtl="0"/>
            <a:r>
              <a:rPr lang="en-US" b="1" dirty="0">
                <a:solidFill>
                  <a:schemeClr val="bg1"/>
                </a:solidFill>
                <a:latin typeface="Times" panose="02020603050405020304" pitchFamily="18" charset="0"/>
                <a:ea typeface="Open Sans" pitchFamily="34" charset="0"/>
                <a:cs typeface="Times" panose="02020603050405020304" pitchFamily="18" charset="0"/>
              </a:rPr>
              <a:t>1</a:t>
            </a:r>
            <a:endParaRPr lang="x-none" b="1" dirty="0">
              <a:solidFill>
                <a:schemeClr val="bg1"/>
              </a:solidFill>
              <a:latin typeface="Times" panose="02020603050405020304" pitchFamily="18" charset="0"/>
              <a:ea typeface="Open Sans" pitchFamily="34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31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2. CẤU HÌNH VÀ QUẢN TRỊ 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1.1.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ZONE,..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2A1844-EC6A-4EBC-8615-EFAC340EB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8444"/>
            <a:ext cx="21703003" cy="1134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28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2. CẤU HÌNH VÀ QUẢN TRỊ 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1.1.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ZONE,..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256633" y="1839893"/>
            <a:ext cx="20426795" cy="10770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4400" b="1" dirty="0">
                <a:latin typeface="Times"/>
                <a:cs typeface="Times"/>
              </a:rPr>
              <a:t>1.1/ </a:t>
            </a:r>
            <a:r>
              <a:rPr lang="en-US" sz="4400" b="1" dirty="0" err="1">
                <a:latin typeface="Times"/>
                <a:cs typeface="Times"/>
              </a:rPr>
              <a:t>Cấu</a:t>
            </a:r>
            <a:r>
              <a:rPr lang="en-US" sz="4400" b="1" dirty="0">
                <a:latin typeface="Times"/>
                <a:cs typeface="Times"/>
              </a:rPr>
              <a:t> </a:t>
            </a:r>
            <a:r>
              <a:rPr lang="en-US" sz="4400" b="1" dirty="0" err="1">
                <a:latin typeface="Times"/>
                <a:cs typeface="Times"/>
              </a:rPr>
              <a:t>hình</a:t>
            </a:r>
            <a:r>
              <a:rPr lang="en-US" sz="4400" b="1" dirty="0">
                <a:latin typeface="Times"/>
                <a:cs typeface="Times"/>
              </a:rPr>
              <a:t> Zone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541150" y="2189101"/>
            <a:ext cx="5791931" cy="62401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Sonicwall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cũng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quản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qua zone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giống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firewall Palo Alto,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nên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chúng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ta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phải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tạo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zone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đầu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tiên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khi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login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vào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sonicwall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đầu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tiên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.</a:t>
            </a:r>
          </a:p>
          <a:p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Object-&gt;Zone-&gt;Add Zone-&gt;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Đặt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tên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cho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zone,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chọn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security type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là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trusted do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chúng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ta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tạo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zone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cho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lớp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Lan,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còn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Wan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sẽ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là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untrusted, tick “Allow Interface Trust”,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bật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các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tính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năng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security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lên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nếu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zone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này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cần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giám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sát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,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còn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zone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nào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cho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allow ko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giám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sát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thì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ko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bật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security.</a:t>
            </a:r>
          </a:p>
          <a:p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Chú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ý: 1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chú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ý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hết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sức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quan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trọng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khi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click add zone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thì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mặc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định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sonicwall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sẽ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tick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chọn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các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dòng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auto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tạo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ra rule,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anh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em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nên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tắt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để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add rule custom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theo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ý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mình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,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chứ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để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sonicwall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auto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là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rất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nhiều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rule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và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mình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ko edit rule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khi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muốn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dc.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1B1B19-409D-4A9A-8AA4-625FE3CD5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8" y="2562710"/>
            <a:ext cx="18240375" cy="90011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4910318" y="4488254"/>
            <a:ext cx="3630833" cy="23697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658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2. CẤU HÌNH VÀ QUẢN TRỊ 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1.1.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ZONE,..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200650" y="1738366"/>
            <a:ext cx="20426795" cy="10770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4400" b="1" dirty="0">
                <a:latin typeface="Times"/>
                <a:cs typeface="Times"/>
              </a:rPr>
              <a:t>1.1/ </a:t>
            </a:r>
            <a:r>
              <a:rPr lang="en-US" sz="4400" b="1" dirty="0" err="1">
                <a:latin typeface="Times"/>
                <a:cs typeface="Times"/>
              </a:rPr>
              <a:t>Cấu</a:t>
            </a:r>
            <a:r>
              <a:rPr lang="en-US" sz="4400" b="1" dirty="0">
                <a:latin typeface="Times"/>
                <a:cs typeface="Times"/>
              </a:rPr>
              <a:t> </a:t>
            </a:r>
            <a:r>
              <a:rPr lang="en-US" sz="4400" b="1" dirty="0" err="1">
                <a:latin typeface="Times"/>
                <a:cs typeface="Times"/>
              </a:rPr>
              <a:t>hình</a:t>
            </a:r>
            <a:r>
              <a:rPr lang="en-US" sz="4400" b="1" dirty="0">
                <a:latin typeface="Times"/>
                <a:cs typeface="Times"/>
              </a:rPr>
              <a:t> PPPOE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293FAC-0071-4206-8242-3A565E680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4578"/>
            <a:ext cx="20828096" cy="11081422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4910318" y="2804166"/>
            <a:ext cx="5917778" cy="40538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20828096" y="1492268"/>
            <a:ext cx="3504986" cy="26237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Network-&gt;System-&gt;Interface-&gt;Chon Zone WAN-&gt;Mode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PPoE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,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mỗi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interface port ở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Sonicwall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đều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là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layer 3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và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2,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nên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anh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em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cấu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hình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sao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tùy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thích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5867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2. CẤU HÌNH VÀ QUẢN TRỊ 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1.1.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ZONE,…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840478"/>
            <a:ext cx="2177615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4400" b="1" dirty="0">
                <a:latin typeface="Times"/>
                <a:cs typeface="Times"/>
              </a:rPr>
              <a:t>1.1/ </a:t>
            </a:r>
            <a:r>
              <a:rPr lang="en-US" sz="4400" b="1" dirty="0" err="1">
                <a:latin typeface="Times"/>
                <a:cs typeface="Times"/>
              </a:rPr>
              <a:t>Cấu</a:t>
            </a:r>
            <a:r>
              <a:rPr lang="en-US" sz="4400" b="1" dirty="0">
                <a:latin typeface="Times"/>
                <a:cs typeface="Times"/>
              </a:rPr>
              <a:t> </a:t>
            </a:r>
            <a:r>
              <a:rPr lang="en-US" sz="4400" b="1" dirty="0" err="1">
                <a:latin typeface="Times"/>
                <a:cs typeface="Times"/>
              </a:rPr>
              <a:t>hình</a:t>
            </a:r>
            <a:r>
              <a:rPr lang="en-US" sz="4400" b="1" dirty="0">
                <a:latin typeface="Times"/>
                <a:cs typeface="Times"/>
              </a:rPr>
              <a:t> PPPOE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1EF077-D60B-49A5-BF7F-55B9311A1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5487"/>
            <a:ext cx="16795102" cy="11040513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5833B16-E00D-4D83-95B1-80914EF86B5B}"/>
              </a:ext>
            </a:extLst>
          </p:cNvPr>
          <p:cNvCxnSpPr>
            <a:cxnSpLocks/>
          </p:cNvCxnSpPr>
          <p:nvPr/>
        </p:nvCxnSpPr>
        <p:spPr>
          <a:xfrm flipV="1">
            <a:off x="9212359" y="4609322"/>
            <a:ext cx="9635478" cy="64311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F483333-87F8-4583-9790-56A92DDF85CF}"/>
              </a:ext>
            </a:extLst>
          </p:cNvPr>
          <p:cNvSpPr txBox="1"/>
          <p:nvPr/>
        </p:nvSpPr>
        <p:spPr>
          <a:xfrm>
            <a:off x="18954089" y="3072931"/>
            <a:ext cx="3504986" cy="19005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Anh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em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không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enable mode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này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nhé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,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để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ko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cho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phép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truy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cập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từ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mặt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wan,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còn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anh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em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nào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thích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thì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 enable </a:t>
            </a:r>
            <a:r>
              <a:rPr lang="en-US" sz="2350" b="1" dirty="0" err="1">
                <a:solidFill>
                  <a:srgbClr val="FF0000"/>
                </a:solidFill>
                <a:latin typeface="Times"/>
                <a:cs typeface="Times"/>
              </a:rPr>
              <a:t>lên</a:t>
            </a:r>
            <a:r>
              <a:rPr lang="en-US" sz="2350" b="1" dirty="0">
                <a:solidFill>
                  <a:srgbClr val="FF0000"/>
                </a:solidFill>
                <a:latin typeface="Times"/>
                <a:cs typeface="Time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6937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2. CẤU HÌNH VÀ QUẢN TRỊ 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1.1.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ZONE,…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0185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>
                <a:latin typeface="Times"/>
                <a:cs typeface="Times"/>
              </a:rPr>
              <a:t>1.1/ </a:t>
            </a:r>
            <a:r>
              <a:rPr lang="en-US" sz="4400" b="1" dirty="0" err="1">
                <a:latin typeface="Times"/>
                <a:cs typeface="Times"/>
              </a:rPr>
              <a:t>Cấu</a:t>
            </a:r>
            <a:r>
              <a:rPr lang="en-US" sz="4400" b="1" dirty="0">
                <a:latin typeface="Times"/>
                <a:cs typeface="Times"/>
              </a:rPr>
              <a:t> </a:t>
            </a:r>
            <a:r>
              <a:rPr lang="en-US" sz="4400" b="1" dirty="0" err="1">
                <a:latin typeface="Times"/>
                <a:cs typeface="Times"/>
              </a:rPr>
              <a:t>hình</a:t>
            </a:r>
            <a:r>
              <a:rPr lang="en-US" sz="4400" b="1" dirty="0">
                <a:latin typeface="Times"/>
                <a:cs typeface="Times"/>
              </a:rPr>
              <a:t> LACP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FD0555-80A7-4968-8C7B-D5002FD1A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15020"/>
            <a:ext cx="18230850" cy="89725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3018695" y="3750906"/>
            <a:ext cx="5212155" cy="43611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0850" y="2684068"/>
            <a:ext cx="6146800" cy="4522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tục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tab interface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LACP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chạy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 1 port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dẫn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mode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“Static IP Mode”,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subnet,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default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gw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Tab Management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tick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http, https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tick,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port mgmt.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ping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click ok.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Vậy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native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 interface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con.</a:t>
            </a:r>
          </a:p>
        </p:txBody>
      </p:sp>
    </p:spTree>
    <p:extLst>
      <p:ext uri="{BB962C8B-B14F-4D97-AF65-F5344CB8AC3E}">
        <p14:creationId xmlns:p14="http://schemas.microsoft.com/office/powerpoint/2010/main" val="2699608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2. CẤU HÌNH VÀ QUẢN TRỊ 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1.1.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ZONE,…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2638" y="1731430"/>
            <a:ext cx="21776152" cy="7617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350" b="1" dirty="0">
                <a:latin typeface="Times"/>
                <a:cs typeface="Times"/>
              </a:rPr>
              <a:t>1.1/</a:t>
            </a:r>
            <a:r>
              <a:rPr lang="en-US" sz="4350" b="1" dirty="0" err="1">
                <a:latin typeface="Times"/>
                <a:cs typeface="Times"/>
              </a:rPr>
              <a:t>Cấu</a:t>
            </a:r>
            <a:r>
              <a:rPr lang="en-US" sz="4350" b="1" dirty="0">
                <a:latin typeface="Times"/>
                <a:cs typeface="Times"/>
              </a:rPr>
              <a:t> </a:t>
            </a:r>
            <a:r>
              <a:rPr lang="en-US" sz="4350" b="1" dirty="0" err="1">
                <a:latin typeface="Times"/>
                <a:cs typeface="Times"/>
              </a:rPr>
              <a:t>hình</a:t>
            </a:r>
            <a:r>
              <a:rPr lang="en-US" sz="4350" b="1" dirty="0">
                <a:latin typeface="Times"/>
                <a:cs typeface="Times"/>
              </a:rPr>
              <a:t> LACP</a:t>
            </a:r>
            <a:endParaRPr lang="en-US" sz="4399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70AB47-10D0-4B81-A733-1D154BF37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38" y="2804166"/>
            <a:ext cx="18192750" cy="89058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571950" y="3514808"/>
            <a:ext cx="5783438" cy="29676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55388" y="2848498"/>
            <a:ext cx="5124982" cy="63687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 interface,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thống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nhiều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6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native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hay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gọi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cha.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tab interface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Interface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Virtual Interface-&gt;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 interface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-&gt;Parent Interface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Port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cha, mode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vẫn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static, subnet,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default,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6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GUI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thấy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GUI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ping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click ok.</a:t>
            </a:r>
          </a:p>
        </p:txBody>
      </p:sp>
    </p:spTree>
    <p:extLst>
      <p:ext uri="{BB962C8B-B14F-4D97-AF65-F5344CB8AC3E}">
        <p14:creationId xmlns:p14="http://schemas.microsoft.com/office/powerpoint/2010/main" val="62035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2. CẤU HÌNH VÀ QUẢN TRỊ 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1.1.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ZONE,…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834746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1.1/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LACP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72382F-484B-4B4C-89FF-FC995609DF16}"/>
              </a:ext>
            </a:extLst>
          </p:cNvPr>
          <p:cNvSpPr txBox="1"/>
          <p:nvPr/>
        </p:nvSpPr>
        <p:spPr>
          <a:xfrm>
            <a:off x="18406059" y="2776246"/>
            <a:ext cx="5971592" cy="969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gán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port member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LACP,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passive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switch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nối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active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active 2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kinh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nghiệm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Fireall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passive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gửi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gói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PDU LACP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core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core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gửi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LACP ko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hỗ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trợ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dòng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lang="pl-PL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SOHOW, TZ300/W, TZ400/W, TZ500/W ,TZ600, NSA 2600, and Gen7 TZ models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 ý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mua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LACP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Static LAG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ko dung Dynamic LAG đ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kích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hoạt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LACP:</a:t>
            </a:r>
          </a:p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Network 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Switching-&gt; Link Aggregation-&gt;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Chọn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Port cha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ư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đã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cấu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hình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ở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trang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6, Key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điền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số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nào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cũng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dc, Member Ports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chọn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port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nào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member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tick port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vào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chạy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LACP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enable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lên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, Load Balance Type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chọn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ư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mình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hoặc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chọn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theo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ý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bởi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6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tùy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trọn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trong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. Sau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click ok.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Lúc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này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nếu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đã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cấu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hình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core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ping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từ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core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lên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fw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xem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thấy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fw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ư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a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và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show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lệnh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lacp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từ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core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để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check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xem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chúng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matching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với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nhau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ư</a:t>
            </a:r>
            <a:r>
              <a:rPr lang="en-US" sz="240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a?</a:t>
            </a:r>
            <a:endParaRPr lang="en-US" sz="2400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779E5F-61AA-49EC-BED5-4A5F77EA6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6246"/>
            <a:ext cx="18211800" cy="864870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70BF054-DA43-4A2B-940E-0DA682572FCD}"/>
              </a:ext>
            </a:extLst>
          </p:cNvPr>
          <p:cNvCxnSpPr>
            <a:cxnSpLocks/>
          </p:cNvCxnSpPr>
          <p:nvPr/>
        </p:nvCxnSpPr>
        <p:spPr>
          <a:xfrm flipV="1">
            <a:off x="12465698" y="4124131"/>
            <a:ext cx="5940361" cy="24446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450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2. CẤU HÌNH VÀ QUẢN TRỊ 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1.1.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ZONE,…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70739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1.1/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DHCP</a:t>
            </a:r>
            <a:r>
              <a:rPr lang="en-US" sz="20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en-US" sz="20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1AC1A4-B3DC-43F5-94CB-148878F0C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1946"/>
            <a:ext cx="18164175" cy="86106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64174" y="2831946"/>
            <a:ext cx="6213475" cy="19383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Network-&gt;System-&gt;DHCP Server -&gt;Add Dynamic,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dynamic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range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start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nhiêu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default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gw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port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1257072" y="3839675"/>
            <a:ext cx="6907101" cy="21774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848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2. CẤU HÌNH VÀ QUẢN TRỊ 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1.1.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ZONE,…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9048" y="1727076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Times" panose="02020603050405020304" pitchFamily="18" charset="0"/>
                <a:cs typeface="Times" panose="02020603050405020304" pitchFamily="18" charset="0"/>
              </a:rPr>
              <a:t>1.1/ </a:t>
            </a:r>
            <a:r>
              <a:rPr lang="en-US" sz="4400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400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400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400" b="1" dirty="0">
                <a:latin typeface="Times" panose="02020603050405020304" pitchFamily="18" charset="0"/>
                <a:cs typeface="Times" panose="02020603050405020304" pitchFamily="18" charset="0"/>
              </a:rPr>
              <a:t> DHCP</a:t>
            </a:r>
            <a:r>
              <a:rPr lang="en-US" sz="4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en-US" sz="44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64174" y="2831946"/>
            <a:ext cx="6213475" cy="15691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Tab DNS/WINS,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trỏ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về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dns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DNS server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Controller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workgroup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trỏ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DNS google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Cloudfare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650DB4-692F-477F-B4E7-2E20142B8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8" y="2496389"/>
            <a:ext cx="18145125" cy="86010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1257072" y="3839675"/>
            <a:ext cx="6907101" cy="21774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409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2. CẤU HÌNH VÀ QUẢN TRỊ 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1.1.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ZONE,…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727076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Times" panose="02020603050405020304" pitchFamily="18" charset="0"/>
                <a:cs typeface="Times" panose="02020603050405020304" pitchFamily="18" charset="0"/>
              </a:rPr>
              <a:t>1.1/ </a:t>
            </a:r>
            <a:r>
              <a:rPr lang="en-US" sz="4400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400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400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400" b="1" dirty="0">
                <a:latin typeface="Times" panose="02020603050405020304" pitchFamily="18" charset="0"/>
                <a:cs typeface="Times" panose="02020603050405020304" pitchFamily="18" charset="0"/>
              </a:rPr>
              <a:t> DHCP</a:t>
            </a:r>
            <a:r>
              <a:rPr lang="en-US" sz="4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en-US" sz="44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CFB929-0537-483E-9F8D-2DFA8B1EC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6389"/>
            <a:ext cx="18211800" cy="85820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1257072" y="3839675"/>
            <a:ext cx="6907101" cy="21774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64173" y="2586157"/>
            <a:ext cx="6213475" cy="1199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Add Static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điền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tham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4160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2345989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Access Rule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7322" y="722651"/>
            <a:ext cx="22524099" cy="1595697"/>
          </a:xfrm>
        </p:spPr>
        <p:txBody>
          <a:bodyPr>
            <a:normAutofit fontScale="90000"/>
          </a:bodyPr>
          <a:lstStyle/>
          <a:p>
            <a:b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</a:br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27128" y="2192243"/>
            <a:ext cx="6234123" cy="63687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Access Rule,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Default Rules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Custom Rules,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tắt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những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auto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edit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lí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tắt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chức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auto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custom rules.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default rules,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default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sẵn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quay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Pppoe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zone,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,…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”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tức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à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sửa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service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tham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delete,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mờ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”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edit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delete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B4F119-7C1A-4581-B3AB-C9A8FB453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50624"/>
            <a:ext cx="18192750" cy="87344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5510760" y="2406644"/>
            <a:ext cx="12758703" cy="17854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189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2345989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Access Rule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7322" y="722651"/>
            <a:ext cx="22524099" cy="1595697"/>
          </a:xfrm>
        </p:spPr>
        <p:txBody>
          <a:bodyPr>
            <a:normAutofit fontScale="90000"/>
          </a:bodyPr>
          <a:lstStyle/>
          <a:p>
            <a:b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</a:br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27128" y="2192243"/>
            <a:ext cx="6234123" cy="15691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ảnh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custom rules,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do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thêm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custom rules,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edit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delete.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90B2D9-C448-493D-99FE-CE289D524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322" y="3166577"/>
            <a:ext cx="18192750" cy="88011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5346725" y="2557986"/>
            <a:ext cx="12758703" cy="17854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988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54139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Access Rule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442"/>
            <a:ext cx="22524099" cy="1595697"/>
          </a:xfrm>
        </p:spPr>
        <p:txBody>
          <a:bodyPr>
            <a:normAutofit fontScale="90000"/>
          </a:bodyPr>
          <a:lstStyle/>
          <a:p>
            <a:b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</a:br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43527" y="3249836"/>
            <a:ext cx="6234123" cy="15691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ảnh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custom rules,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do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thêm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custom rules,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edit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delete.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90B2D9-C448-493D-99FE-CE289D524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322" y="3166577"/>
            <a:ext cx="18192750" cy="88011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5384824" y="3926250"/>
            <a:ext cx="12758703" cy="17854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106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54139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Access Rule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442"/>
            <a:ext cx="22524099" cy="1595697"/>
          </a:xfrm>
        </p:spPr>
        <p:txBody>
          <a:bodyPr>
            <a:normAutofit fontScale="90000"/>
          </a:bodyPr>
          <a:lstStyle/>
          <a:p>
            <a:b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</a:br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43527" y="2544166"/>
            <a:ext cx="6234123" cy="37843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Policy-&gt;Rules and Polices-&gt;Access Rules-&gt;Add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name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Source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address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group, services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Destination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address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group, services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any.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“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Secuirty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Profiles”, “Logging”, “Optional Settings”,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setup.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320BF-9659-40EB-B177-773B809C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273" y="2462212"/>
            <a:ext cx="18211800" cy="87915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5384824" y="3926250"/>
            <a:ext cx="12758703" cy="17854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073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54139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Access Rule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442"/>
            <a:ext cx="22524099" cy="1595697"/>
          </a:xfrm>
        </p:spPr>
        <p:txBody>
          <a:bodyPr>
            <a:normAutofit fontScale="90000"/>
          </a:bodyPr>
          <a:lstStyle/>
          <a:p>
            <a:b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</a:br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43527" y="2544166"/>
            <a:ext cx="6234123" cy="34151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Tab Security Profiles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bảo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DPI-SSL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ngăn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chặn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port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https, http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nằm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gói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filtering,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1 certificate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rồi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đẩy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root CA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xuống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máy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client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 GPO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thống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Controller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E3589A-7BEF-43D9-945B-6BD0A1147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66975"/>
            <a:ext cx="15887700" cy="87820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7943850" y="4251749"/>
            <a:ext cx="10199677" cy="11973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624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54139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Access Rule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442"/>
            <a:ext cx="22524099" cy="1595697"/>
          </a:xfrm>
        </p:spPr>
        <p:txBody>
          <a:bodyPr>
            <a:normAutofit fontScale="90000"/>
          </a:bodyPr>
          <a:lstStyle/>
          <a:p>
            <a:b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</a:br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43527" y="2544166"/>
            <a:ext cx="6234123" cy="2676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Loggig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l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reporting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report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chi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lắm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report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về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Botnet, Virus, Vulnerability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chi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chi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license NSM (Network Security Manager)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chi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tiết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report.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D4ED91-C82F-4757-89F4-86CB23350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898" y="2444607"/>
            <a:ext cx="18259425" cy="70294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10888076" y="3882545"/>
            <a:ext cx="7255451" cy="20767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192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54139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Access Rule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443"/>
            <a:ext cx="22524099" cy="1229182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43527" y="2544166"/>
            <a:ext cx="6234123" cy="19383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Tab Optional Settings. Anh,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check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mục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Others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tick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dõi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traffic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ping (ICMP)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tick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Mangement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Traffic”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ping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đủ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322EE9-FD0F-4B78-A85E-3DF458495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4166"/>
            <a:ext cx="17945100" cy="86772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3202068" y="4105469"/>
            <a:ext cx="4941459" cy="22982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291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370510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Access Rule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442"/>
            <a:ext cx="22524099" cy="1039001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43527" y="3079495"/>
            <a:ext cx="6234123" cy="23075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 tab User &amp; TCP/UDP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Traffic Shaping,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động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điều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thời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chờ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gói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tin TCP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UDP, hay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bandwidth, hay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gói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tin QOS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2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tùy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mục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đích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rõ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2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0888076" y="3484568"/>
            <a:ext cx="7255451" cy="26018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0E65FFD-DB20-4CA9-9D37-323A24354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97" y="2192684"/>
            <a:ext cx="11841832" cy="55890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960476-2FC7-44DF-B0D5-91ECE295C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354" y="8068511"/>
            <a:ext cx="11853489" cy="5589047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D834D8-F902-49AD-987D-FA8EFF2B4974}"/>
              </a:ext>
            </a:extLst>
          </p:cNvPr>
          <p:cNvCxnSpPr>
            <a:cxnSpLocks/>
          </p:cNvCxnSpPr>
          <p:nvPr/>
        </p:nvCxnSpPr>
        <p:spPr>
          <a:xfrm flipV="1">
            <a:off x="11802135" y="4561658"/>
            <a:ext cx="6341392" cy="53298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783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115594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NAT Rules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442"/>
            <a:ext cx="22524099" cy="1039001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83225" y="2067690"/>
            <a:ext cx="6234123" cy="41535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NAT Rules,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chức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inbound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local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ngoài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WAN),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t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Access rules.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Pppoe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Nat rules default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local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ngoài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dòng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bao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nhiêu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bao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nhiêu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bấy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nhiêu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rules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động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ngoài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7A5716-B88A-43F3-AC8A-1B68537AE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7690"/>
            <a:ext cx="18183225" cy="87820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6194426" y="3144781"/>
            <a:ext cx="11949101" cy="12304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192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115594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NAT Rules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442"/>
            <a:ext cx="22524099" cy="1039001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83225" y="2067690"/>
            <a:ext cx="6234123" cy="34151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NAT Rules,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inbound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Policy-&gt;Nat Rules-&gt;Add,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source any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tức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dest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service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protocol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tcp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udp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inboud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port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outbound interface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any -&gt; Translated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source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Original,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dest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server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service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Original.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C05342-FF56-4754-A293-EDEB2D68A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" y="2067690"/>
            <a:ext cx="18154650" cy="87630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9685176" y="3144781"/>
            <a:ext cx="8458351" cy="42077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743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115594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NAT Rules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442"/>
            <a:ext cx="22524099" cy="1039001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83225" y="2067690"/>
            <a:ext cx="6234123" cy="4522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Advanced/Actions,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nhiều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server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hỗ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luôn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reverse proxy,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vẫn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21,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protocol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nhớ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tick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create a reflexive policy,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1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cân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route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chung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local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nhiều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server.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Ví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Voice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tick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Reflexive policy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1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cân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route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cổng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X2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FF4E77-8145-4227-9203-E00628C5F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9740"/>
            <a:ext cx="15078270" cy="6840848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0021078" y="3956180"/>
            <a:ext cx="8162147" cy="43559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03E93AF-823C-42D0-A6F4-C0AB37BC6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40588"/>
            <a:ext cx="15697200" cy="133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227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816854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NAT Rules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442"/>
            <a:ext cx="22524099" cy="1039001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6000" dirty="0">
                <a:solidFill>
                  <a:srgbClr val="0567B1"/>
                </a:solidFill>
                <a:latin typeface="Times" pitchFamily="2" charset="0"/>
              </a:rPr>
              <a:t>CẤU HÌNH ACCESS-NAT-ROUTING RULE, DPI-SSL</a:t>
            </a:r>
            <a:r>
              <a:rPr lang="en-US" sz="6000" dirty="0">
                <a:latin typeface="Times"/>
                <a:cs typeface="Times"/>
              </a:rPr>
              <a:t>, DPI-SSL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83225" y="2067690"/>
            <a:ext cx="6234123" cy="78456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Nat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ngoài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vừa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Nat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ng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gọi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Hairpin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U-turn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vừa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nat.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ng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gọi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DNS loopback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vừa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Source: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Firewalled Subnets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Dest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IP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Service: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protocol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vừa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inbound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Inbound Interface: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any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Outbound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Intrerface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any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Translated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Source: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ngoài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Dest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Service: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Original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678BE1-8391-434F-810F-107752568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3944"/>
            <a:ext cx="18211800" cy="86772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9685176" y="3144781"/>
            <a:ext cx="8458351" cy="42077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724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7"/>
            <a:ext cx="21939885" cy="1259379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5400" dirty="0">
                <a:solidFill>
                  <a:srgbClr val="0567B1"/>
                </a:solidFill>
                <a:latin typeface="Times" pitchFamily="2" charset="0"/>
              </a:rPr>
              <a:t>CẤU HÌNH ACCESS-NAT-ROUTING RULE, DPI-SS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81866" y="1178911"/>
            <a:ext cx="24295784" cy="175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Routing Rules</a:t>
            </a:r>
          </a:p>
          <a:p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6BC130-029E-4F52-82F5-F8752D4A4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290"/>
            <a:ext cx="18164175" cy="87820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10113958" y="3095632"/>
            <a:ext cx="7968351" cy="21774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082309" y="2495660"/>
            <a:ext cx="6213475" cy="1199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Routing Rules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route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tunnel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những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default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custom.</a:t>
            </a:r>
          </a:p>
        </p:txBody>
      </p:sp>
    </p:spTree>
    <p:extLst>
      <p:ext uri="{BB962C8B-B14F-4D97-AF65-F5344CB8AC3E}">
        <p14:creationId xmlns:p14="http://schemas.microsoft.com/office/powerpoint/2010/main" val="555155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7"/>
            <a:ext cx="21939885" cy="1259379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5400" dirty="0">
                <a:solidFill>
                  <a:srgbClr val="0567B1"/>
                </a:solidFill>
                <a:latin typeface="Times" pitchFamily="2" charset="0"/>
              </a:rPr>
              <a:t>CẤU HÌNH ACCESS-NAT-ROUTING RULE, DPI-SS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81866" y="1178911"/>
            <a:ext cx="24295784" cy="175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Routing Rules</a:t>
            </a:r>
          </a:p>
          <a:p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9CB4A5-5161-4457-82C6-3F11AB548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290"/>
            <a:ext cx="18192750" cy="87153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10195824" y="5277447"/>
            <a:ext cx="7968351" cy="7761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64175" y="2500021"/>
            <a:ext cx="6213475" cy="71072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Policy-&gt;Rules and Polices-&gt;Routing Rules -&gt; Add,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ví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route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tunnel S2S.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Rule route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chiều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chiều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ng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Access Rules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vè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Metric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càng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nhỏ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routing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Route type: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Standard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bởi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routing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tunnel, Multi-Path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nhiều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SD-Wan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chạy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dual VPN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Source: Anh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chứa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local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Dest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subnet remote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subnet remote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Service/App: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đích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any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tunnel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dẫn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slide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Advanced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Probe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6465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7"/>
            <a:ext cx="21939885" cy="1259379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567B1"/>
                </a:solidFill>
                <a:latin typeface="Times"/>
                <a:cs typeface="Times"/>
              </a:rPr>
              <a:t>1.2. </a:t>
            </a:r>
            <a:r>
              <a:rPr lang="en-US" sz="5400" dirty="0">
                <a:solidFill>
                  <a:srgbClr val="0567B1"/>
                </a:solidFill>
                <a:latin typeface="Times" pitchFamily="2" charset="0"/>
              </a:rPr>
              <a:t>CẤU HÌNH ACCESS-NAT-ROUTING RULE, DPI-SS</a:t>
            </a:r>
            <a:endParaRPr lang="en-US" dirty="0">
              <a:solidFill>
                <a:srgbClr val="0567B1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81866" y="1178911"/>
            <a:ext cx="24295784" cy="175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1.2/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DPI-SSH</a:t>
            </a:r>
          </a:p>
          <a:p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2A99D4-ACA3-4802-B4E7-754FAC8DA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2438290"/>
            <a:ext cx="18240375" cy="87249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306286" y="4161237"/>
            <a:ext cx="16857889" cy="8907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164175" y="2500021"/>
            <a:ext cx="6213475" cy="56303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DPI-SSH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ngăn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chặn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client dung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mềm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(22),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license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Policy-&gt;DPI-SSH-&gt;Settings -&gt;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tong General settings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SSH Inspection, Intrusion, Prevention, GW Antivirus,…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Security Services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services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đều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license).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ngăn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chặn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bỏ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(exclude)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7112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1939885" cy="178773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OBJECT+APP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Address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2188825" y="2795714"/>
            <a:ext cx="11464805" cy="830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Object-&gt;Match Objects-&gt;Address-&gt;Add,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address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Type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Host, Range hay Network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30C02B-203E-4DB5-A0D6-4FCAA3CA0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60663"/>
            <a:ext cx="11951357" cy="67746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FB9AE9-CDE8-4E21-9EC7-7B17936F9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1357" y="6158983"/>
            <a:ext cx="12416914" cy="695257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8080310" y="3257252"/>
            <a:ext cx="8121915" cy="17475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8609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Application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0646ED-7A19-40F5-9F79-6DEF060AA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98" y="2778589"/>
            <a:ext cx="12195123" cy="5816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C81E96-EC70-4B82-A3D4-32E7BB60A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8825" y="6066435"/>
            <a:ext cx="11805683" cy="557817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8080310" y="3257252"/>
            <a:ext cx="8121915" cy="17475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2188825" y="2795714"/>
            <a:ext cx="11464805" cy="15691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applications,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ở Match Objects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security, enable security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app control, anti-spyware,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,..Sau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Policy-&gt;Security Services-&gt;App control-&gt;Global settings-&gt;enable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chức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hiệu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lực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8100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282534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Application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2188825" y="2742351"/>
            <a:ext cx="12093709" cy="34151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Vẫn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App Control,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 tab Signatures-&gt;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type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lọc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Signatures, Application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Category,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hay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lọc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Application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dễ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lọc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dc app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edit,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rồi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chỗ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Enable, Log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nhận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group hay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Included,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hay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Excluded,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hay range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trọng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Included IP address,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schedule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chạy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nớ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tick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“Use Category Settings”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lên.Sau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thức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thành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App ID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chuẩn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nữa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Match Objects + App rule,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thiệu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slide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628EC3-D0E1-4C8C-A9E1-F3E734FF3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6881" y="6168117"/>
            <a:ext cx="12120769" cy="59269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00366E-FC04-415F-8331-ABA60F83E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42351"/>
            <a:ext cx="12120769" cy="568597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8714792" y="3257253"/>
            <a:ext cx="7487433" cy="11087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346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Match Object + App Rule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A83D25-E75A-4864-BBCE-6C7FDF810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7415"/>
            <a:ext cx="18249900" cy="87439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0748246" y="4301351"/>
            <a:ext cx="7487433" cy="11087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85725" y="2777415"/>
            <a:ext cx="6032634" cy="48919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pháp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application,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pháp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chặ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app ID,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vẫn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khuyến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khích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App ID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ổn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Object-&gt;Match Objects-&gt;Add,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Object name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Match Object Type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Application list,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nhiều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tùy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App Category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Category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 app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category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app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riêng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lẻ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chỗ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Applications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app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category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rồi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save.</a:t>
            </a:r>
          </a:p>
        </p:txBody>
      </p:sp>
    </p:spTree>
    <p:extLst>
      <p:ext uri="{BB962C8B-B14F-4D97-AF65-F5344CB8AC3E}">
        <p14:creationId xmlns:p14="http://schemas.microsoft.com/office/powerpoint/2010/main" val="7011921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Match Object + App Rule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6F2E60-77B5-460A-B917-D77A38AA2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183225" cy="85915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0748246" y="4165535"/>
            <a:ext cx="7487433" cy="11087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895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Match Object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30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match object.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Policy-&gt; Rules and Polices-&gt; App Rules-&gt; Add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mấy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những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đẻ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tùy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tab: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Policy Type: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App Control Content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Address Source: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address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address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allow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Match Object Included: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Object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vừa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30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Match Object Excluded: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Object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Action Object: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Reset/Drop,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No Action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Packet Monitor,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khuyến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khích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Packet Monitor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dõi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traffic allow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Zone: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tick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nhận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bộ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nhớ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 log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xuất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test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thành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a?</a:t>
            </a:r>
          </a:p>
        </p:txBody>
      </p:sp>
    </p:spTree>
    <p:extLst>
      <p:ext uri="{BB962C8B-B14F-4D97-AF65-F5344CB8AC3E}">
        <p14:creationId xmlns:p14="http://schemas.microsoft.com/office/powerpoint/2010/main" val="12112654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Match Object + App Rule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19383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block, allow, monitor, bypass,…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Action Object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App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Object-&gt;Action Objects-&gt;App Rule Actions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nghĩa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nội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9284DE-4712-4159-94E7-FB56358E0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183225" cy="86677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0748246" y="4165535"/>
            <a:ext cx="7487433" cy="11087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805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URL List, Content Filter Actions, Content Filter + Content Filter Rule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120410-6122-44A5-B9B7-6AC3EAE8E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211800" cy="86772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0748246" y="4165535"/>
            <a:ext cx="7487433" cy="11087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71072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filter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 https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http),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hành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URL list -&gt; Content Filter Actions- -&gt; Content Filter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Content Filter Rule.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URL List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Object-&gt;Match Objects-&gt;URL Lists-&gt; Add,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static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content filter.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3 type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domain, keyword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Domain: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gõ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subdomain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Keyword: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gõ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allow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gõ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chi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type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dấu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“!”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phía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ví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type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save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84753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URL List, Content Filter Actions, Content Filter + Content Filter Rule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337137-02FE-45F1-B7F7-84346A53C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230850" cy="86296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0748246" y="4165535"/>
            <a:ext cx="7487433" cy="11087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82148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Content Filter Actions,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nghĩa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hành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động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block, 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hành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động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admin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Object-&gt;Action Objects-&gt;Content Filter Actions-&gt;Add,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tick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 log.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thấy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Block, Passphrase, Confirm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BWM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Block: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hẳn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Passpharse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password admin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Confirm: request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gửi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admin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duyệt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BMW: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bandwidth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custom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nội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hiện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mỗi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hiện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nội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biên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đòi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hỏi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trúc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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4316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URL List, Content Filter Actions, Content Filter + Content Filter Rule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0748246" y="4165535"/>
            <a:ext cx="7487433" cy="11087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56303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Content Filter,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profile 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URL Category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Object-&gt;Profile Objects-&gt;Content Filter-&gt; Add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profle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nhỏ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 List,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List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static custom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33.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Allowed URL List First, Allowed URL List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profile 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33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Forbidden URL List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profile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33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Operation for Forbidden…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8DC6DA-EC78-45AC-B2A1-5B9CC1FDB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89732"/>
            <a:ext cx="11512166" cy="54639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27D7F4-A689-421B-A1A2-1D7352943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94312"/>
            <a:ext cx="11512166" cy="532168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60391D4-3547-4D24-BB89-15B52C1B562E}"/>
              </a:ext>
            </a:extLst>
          </p:cNvPr>
          <p:cNvCxnSpPr>
            <a:cxnSpLocks/>
          </p:cNvCxnSpPr>
          <p:nvPr/>
        </p:nvCxnSpPr>
        <p:spPr>
          <a:xfrm flipV="1">
            <a:off x="11512166" y="7221894"/>
            <a:ext cx="6723513" cy="36731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2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URL List, Content Filter Actions, Content Filter + Content Filter Rule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56303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Category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áp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dụng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Content Filter Actions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(Allow, Block,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Confirm,Passpharse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BWM),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App ID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những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category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lớn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list,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category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lớn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allow,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chi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sổ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list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nhỏ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hay allow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hẳn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3 category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lớn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Security Risk, Human Resource Protections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Questionable/Legal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category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tùy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custom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save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profile content filter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03A106-C944-4410-8BFA-469D47253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230850" cy="86201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4534678" y="4165535"/>
            <a:ext cx="13701001" cy="24650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9027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URL List, Content Filter Actions, Content Filter + Content Filter Rule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85840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Content Filter Rule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Policy-&gt;Rules and Polices-&gt;Content Filter Rules-&gt;Add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rule, Source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Dest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Wan, Source Address Included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động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Source Address Excluded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động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bởi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Profile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profile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35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36, Action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profile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34.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test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vẫn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block.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Lí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ăn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cert SSL,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cert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đẩy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xuống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máy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client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client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gói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thích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category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ko,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qua,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block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Cert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nằm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slide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DPI-SSL.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54B9A0-A741-4C1C-BE91-EBDE9F0AD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6688" y="2742351"/>
            <a:ext cx="18202275" cy="86106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372392" y="4165536"/>
            <a:ext cx="5863287" cy="15634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196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DPI-SSL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4522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DPI-SSL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1 certificate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thực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gói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traffic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máy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ngoài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gói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thực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gói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fw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drop.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trọng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cert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những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forwading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nhiều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filter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chặn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Policy-&gt;DPI-SSL-&gt;Client-&gt;Tab General-&gt;enable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b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DPI-SSL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nữa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hiệu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lực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F1531E-8DF5-4C61-BC98-2A89FE887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192750" cy="86391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372392" y="4165536"/>
            <a:ext cx="5863287" cy="15634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4967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DPI-SSL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34151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Tab Certificate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certificate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cert 1024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2048 bit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cert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về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máy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deploy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cert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máy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end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traffic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máy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bóc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tách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traffic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root CA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hay ko.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máy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controller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đẩy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policy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xuống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máy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client.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C38BB2-093A-4243-8F88-A391F3EF5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026" y="2742351"/>
            <a:ext cx="18221325" cy="85820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372392" y="4165536"/>
            <a:ext cx="5863287" cy="15634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2173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DPI-SSL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23075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Tab Objects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nằm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sách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cert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ảnh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bởi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cert.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address, set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services,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A26626-AB26-447A-AEA7-36245E527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211800" cy="86963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372392" y="4165536"/>
            <a:ext cx="5863287" cy="15634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5214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DPI-SSL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23075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Tab Common Name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content filter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chặn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chặn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ng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đánh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bởi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unknow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not rate.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C519C2-D56F-4386-8C9F-511BE0A75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026" y="2673218"/>
            <a:ext cx="18221325" cy="86487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372392" y="4165536"/>
            <a:ext cx="5863287" cy="15634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779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DPI-SSL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3045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CFS Category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anfy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rõ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content filter t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mục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Content filter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CFS profile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36,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nhớ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Include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ăn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exclude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bao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gồm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y: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all Categories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hiệu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lực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toàn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bộ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quyền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cao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 ở tab content filter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accept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A0D12C-319F-49D3-ACC8-BCEB6B2C5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8482"/>
            <a:ext cx="18230850" cy="85915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372392" y="4165536"/>
            <a:ext cx="5863287" cy="15634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5117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787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1.3. CẤU HÌNH ADDRESS, DPI-SSL, CONTENT FILTER + CONTENT FILTER RULE, MATCH OBJECT + APP RULE, APP CONTROL.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930412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1.3/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DPI-SSL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3045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setup DPI-SSL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Object-&gt;Match Objects-&gt;Zones-&gt;Edit zone-&gt;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rồi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SSL Client Inspection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DPI-SSL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giá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chặn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filter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những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setup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đảm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bảo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những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khung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khoanh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đỏ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lọc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url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filter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DB91B3-3545-486D-B7D9-530F62C11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164175" cy="86106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372392" y="4165536"/>
            <a:ext cx="5863287" cy="15634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2517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1199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Anh,em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 Access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zone untrusted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WAN)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mọi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ng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7B82FD-9982-4C35-A381-930DAB4BE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026" y="2610794"/>
            <a:ext cx="18221325" cy="29908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5283846" y="4165536"/>
            <a:ext cx="2951833" cy="10782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8350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4522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SSL-VPN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license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nằm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license Essential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Advanced,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tùy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gói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active license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thành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Network-&gt;SSL VPN-&gt;Server Settings-&gt;enable zone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remote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kiểu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bao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nhiêu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đều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tốt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1 zone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riêng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rồi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634D78-1456-49C5-9E4C-62DA29391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16" y="2766924"/>
            <a:ext cx="17874632" cy="737203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9610531" y="4165536"/>
            <a:ext cx="8625148" cy="10596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5284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78456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Server settings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port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Certificate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Authentication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?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password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User Domain,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dung LDAP hay Radius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gõ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LocalDomain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tức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khoản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rồi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giao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diện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https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khoản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ssh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mấy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khuyến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nghị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tắt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Radius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radius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trỏ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về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radius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thực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khoản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login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download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 SSL VPN client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record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phân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về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setup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 SSL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AC3BE5-D8BA-455D-936D-5A2DE4AB3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126075" cy="78390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4537094" y="4165537"/>
            <a:ext cx="3698585" cy="5370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8717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34151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Object-&gt;Match Objects-&gt; Addresses,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1 range IP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Network-&gt;SSL VPN-&gt;Client Settings-&gt;Edit Default Device Profile, them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tham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SSLVPN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sẵn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Network add IPv4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Range IP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vừa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chuyển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slide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836445-5427-40CC-AEC4-CFEC571A2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5" y="2663231"/>
            <a:ext cx="18192750" cy="4343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BD579F-DC30-4A19-8D0C-0CB54E59D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242" y="6858000"/>
            <a:ext cx="16800415" cy="7459032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511559" y="4165537"/>
            <a:ext cx="16724120" cy="6693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B21095-5CAD-49DC-88EC-6143B39BDC5C}"/>
              </a:ext>
            </a:extLst>
          </p:cNvPr>
          <p:cNvCxnSpPr>
            <a:cxnSpLocks/>
          </p:cNvCxnSpPr>
          <p:nvPr/>
        </p:nvCxnSpPr>
        <p:spPr>
          <a:xfrm flipV="1">
            <a:off x="10888076" y="5835780"/>
            <a:ext cx="7145440" cy="58461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1425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52611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Client Routes,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 remote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biệt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range SSL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“TUNNEL ALL MODE”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services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cty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doanh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nghiệp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quay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access ra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luôn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8B16CF-EF57-43A6-8011-B91155E7C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173700" cy="86201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8378890" y="4165537"/>
            <a:ext cx="9856789" cy="13587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2692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23075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Client Settings,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dành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DNS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DNS server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phân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về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phân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local,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trỏ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DNS google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0E81FF-D4E3-40D5-9120-40DFF79D4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7037"/>
            <a:ext cx="18202275" cy="85439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1551298" y="4165537"/>
            <a:ext cx="6684381" cy="12074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454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52611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chuyển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liên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LDAP hay Radius server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Device-&gt;Users-&gt;Local Users &amp; Groups-&gt;Add User.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Điền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tham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Name, Password,..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đổi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“Must Change Password”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OTP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gửi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OTP qua email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điền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thêm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email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nữa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Thời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khoản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thời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never expires,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thời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A34EB-140D-4655-AB0C-E3E3EDEBF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09" y="2742351"/>
            <a:ext cx="18154650" cy="86010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1551298" y="4165537"/>
            <a:ext cx="6684381" cy="12074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7703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4522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Group,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group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khoản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mức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độ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admin IT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thêm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Limited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Adminsitrators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Administrators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khoản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ấy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quyền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GUI firewall,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Everyone, SSLVPN Services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Trusted Users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services do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access.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CA2411-4CB7-4DD6-90F8-E1DD398E7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6897350" cy="86201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6141972" y="4165537"/>
            <a:ext cx="12093707" cy="12074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79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41535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VPN Access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Client Route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dung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chỗ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thêm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“WAN Remote Access Networks”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Client Route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add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SSLVPN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subnet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F2F9B-DDC1-4089-8DAA-E5DB37A27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4" y="2547937"/>
            <a:ext cx="18126075" cy="86201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7613780" y="4165537"/>
            <a:ext cx="10621899" cy="9924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0535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15691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User Quota,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thời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traffic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nhận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gửi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policies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1E95BC-160F-449A-B448-4A9C4DC52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183225" cy="86391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8602824" y="4165538"/>
            <a:ext cx="9632855" cy="10596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2009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15691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Access Rules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SSLVPN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range SSLVPN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dest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Access Rules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dẫn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slide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Anh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DA7A72-AC6A-4730-B789-79E691DBE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221325" cy="87344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8602824" y="4165538"/>
            <a:ext cx="9632855" cy="10596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1084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235679" y="2742351"/>
            <a:ext cx="6046855" cy="34160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mềm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về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1/ Anh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n-US" sz="2400" dirty="0">
                <a:hlinkClick r:id="rId2"/>
              </a:rPr>
              <a:t>SonicWall VPN Clients | </a:t>
            </a:r>
            <a:r>
              <a:rPr lang="en-US" sz="2400" dirty="0" err="1">
                <a:hlinkClick r:id="rId2"/>
              </a:rPr>
              <a:t>NetExtender</a:t>
            </a:r>
            <a:r>
              <a:rPr lang="en-US" sz="2400" dirty="0">
                <a:hlinkClick r:id="rId2"/>
              </a:rPr>
              <a:t> &amp; Mobile Connect</a:t>
            </a:r>
            <a:endParaRPr lang="en-US" sz="2400" dirty="0"/>
          </a:p>
          <a:p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tải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mềm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Netextender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phù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OS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máy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rồi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cài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2/ Anh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gán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SSL VPN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down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https đ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dẫn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slide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46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giải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nén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cài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máy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E3449F-D7E8-442F-8D5B-960DB9D65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6" y="2742351"/>
            <a:ext cx="17916525" cy="88677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4945224" y="4165539"/>
            <a:ext cx="13290455" cy="22991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8124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SSL VPN).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7775170" y="1917785"/>
            <a:ext cx="6046855" cy="2676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profile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mềm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tham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port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liền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Username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password, Domain,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nguyên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save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bấm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Connect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services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a?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thành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rồi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531FC3-1E9A-4CE9-B7A5-BCDC27FC5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9322"/>
            <a:ext cx="11925300" cy="73342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7725747" y="2203806"/>
            <a:ext cx="9890449" cy="24801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3B0070B-954A-49E3-9197-459BA1857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5300" y="4683968"/>
            <a:ext cx="11896725" cy="732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506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7566832" y="2704658"/>
            <a:ext cx="6046855" cy="34151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Ngoài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pháp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slide tr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hỗ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pháp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ipsec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nữa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pháp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license. Anh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thực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hiện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Network-&gt;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Ipsec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VPN-&gt; Rules and Settings-&gt;Polices-&gt; Enable “WAN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GroupVPN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”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“Settings”-&gt; Enable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182FB0-1485-4946-B848-7F2EBA9A9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941" y="2432735"/>
            <a:ext cx="16048222" cy="57968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A273C4-B21E-4F03-9197-57EC75E98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941" y="7919940"/>
            <a:ext cx="16086163" cy="579605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6010281" y="6119824"/>
            <a:ext cx="3901246" cy="1800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0406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15691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Edit “WAN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GroupVPN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”-&gt; Ở tab General,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IKE using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Preshared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Secret-&gt;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pass Shared Secret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đề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3B1114-FD79-4D86-841A-53478B465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8183225" cy="72866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801600" y="3508310"/>
            <a:ext cx="5529195" cy="39337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348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3045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Proposals-&gt;Anh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DH Group, Encrypt,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Authen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Life time ở 2 phase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Khuyến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khích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hóa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AES 256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SHA 256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toàn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ko dung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DES, 3DES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MD5, SHA1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nữa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16D9D5-F013-4191-8F70-092A15718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8164175" cy="85820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801600" y="3508310"/>
            <a:ext cx="5529195" cy="39337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8155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23075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Advanced 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GUI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pháp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Client Authentication: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Enbable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thực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XAUTH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user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thực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hiện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EECE75-15C2-4FDA-A54B-ACAE873B1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8126075" cy="84963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0618237" y="3508311"/>
            <a:ext cx="7712558" cy="59902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2075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37843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Client,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DHCP do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Split tunnels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“Set Default Route as this Gateway”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internet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server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client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mục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đích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thích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slide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server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save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6D1268-49CF-4D09-AFBB-09E87EEC7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8249900" cy="84582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9703837" y="3508311"/>
            <a:ext cx="8626958" cy="5041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0611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34151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Network-&gt;System-&gt;DHCP Server-&gt;DCHP Server Lease Scopes-&gt;Add Dynamic-&gt;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range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dãy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Ipsec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 client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Anh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chế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dãy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lớp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dãy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lớp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đề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phòng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hữu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lớp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lớp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ngoài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public internet,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hiếm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xảy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rồi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chế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việc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E0B167-58D1-41BB-887F-3BF2233F4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8221325" cy="81057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4593078" y="3508311"/>
            <a:ext cx="3737717" cy="39375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5936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34151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DNS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lớp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 client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forward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về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service local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DNS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thống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forward DNS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về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google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Tab Advanced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chi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tìm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hiểu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DBC55A-6D36-4E3A-B395-CB4037990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401" y="2843631"/>
            <a:ext cx="18173700" cy="87249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932229" y="3508311"/>
            <a:ext cx="5398566" cy="27655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8974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1199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Ipsec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VPN-&gt;DHCP over VPN-&gt;Gateway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Central-&gt;Configure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13963-4F1A-4F27-A26B-601D5AC87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977" y="2858730"/>
            <a:ext cx="18230850" cy="66103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577665" y="3508313"/>
            <a:ext cx="5753130" cy="5438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4215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37843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Configure,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hiện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cửa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sổ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enable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đăc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biệt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chỗ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Replay IP address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gõ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nằm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dãy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DHCP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ở tab DHCP server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slide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Ví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dụ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dãy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192.168.1.0/24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192.168.1.3-254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192.168.1.1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GW,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192.168.1.2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relay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38FABB-35FC-47B3-85BA-B6CEE1C5F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107025" cy="84105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188825" y="3508313"/>
            <a:ext cx="6141970" cy="19739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111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15691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Slide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50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dẫn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chi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SSL VPN.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A7CED-E66B-4972-9F55-739DA7CB0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8145125" cy="85344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2188825" y="3508313"/>
            <a:ext cx="6141970" cy="19739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8619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1199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range address t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range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setup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DHCP server.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83BD1B-3A2A-4DAA-802C-503310BB2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3416"/>
            <a:ext cx="18126075" cy="86296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1066106" y="3508314"/>
            <a:ext cx="7264689" cy="33496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5418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34151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Access Rules, do IPsec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nằm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nhớ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VPN,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zone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riêng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address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dãy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range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address,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dest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thống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access rules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dẫn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slide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phù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thống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A30B4A-DA4D-4AFC-B42B-722415AD0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154650" cy="86296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1066106" y="3508314"/>
            <a:ext cx="7264689" cy="33496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8985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3045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Ipsec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 C2S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internet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server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rule Nat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range address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client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do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pháp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Outbound Interface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tùy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thuộc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thống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A8D302-99E1-4ED7-9DD6-9F15C2DE0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90" y="2742351"/>
            <a:ext cx="18221325" cy="86201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1066106" y="3508314"/>
            <a:ext cx="7264689" cy="33496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4607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3416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web </a:t>
            </a:r>
            <a:r>
              <a:rPr lang="en-US" sz="2400" dirty="0">
                <a:hlinkClick r:id="rId2"/>
              </a:rPr>
              <a:t>SonicWall VPN Clients | </a:t>
            </a:r>
            <a:r>
              <a:rPr lang="en-US" sz="2400" dirty="0" err="1">
                <a:hlinkClick r:id="rId2"/>
              </a:rPr>
              <a:t>NetExtender</a:t>
            </a:r>
            <a:r>
              <a:rPr lang="en-US" sz="2400" dirty="0">
                <a:hlinkClick r:id="rId2"/>
              </a:rPr>
              <a:t> &amp; Mobile Connect</a:t>
            </a:r>
            <a:endParaRPr lang="en-US" sz="2400" dirty="0"/>
          </a:p>
          <a:p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Tải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bản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Global VPN Client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phù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hợp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OS windows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Ph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án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Ipsec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chạy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windows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mobile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SSL VPN do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án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Free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mà.hehe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doanh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nghiệp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mobile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án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kiệm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dc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ít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so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mua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license SSL VPN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C88DEF-E004-4DF8-83BF-27C552374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8730"/>
            <a:ext cx="17992725" cy="93821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1066106" y="3508314"/>
            <a:ext cx="7264689" cy="33496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1356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C2S (Mode IPsec).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37843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mở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mềm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Global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rất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giống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Global Protect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Palo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Alto,kaka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name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domain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tham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thành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double click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tham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vừa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khoản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password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connect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thành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thức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services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access rules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thôi.kaka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A9225B-B368-4950-AF5F-FC10F05DB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05" y="2389317"/>
            <a:ext cx="5962650" cy="5876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38BC17-5F5E-4565-8B96-61AB6857C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5" y="8430191"/>
            <a:ext cx="5962650" cy="528580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7613780" y="3508314"/>
            <a:ext cx="10717015" cy="18194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A652C3-8CAB-402C-8D4D-E4A953F2C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692" y="5477982"/>
            <a:ext cx="12049125" cy="817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478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Site to Site (Tunnel Static)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59995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pháp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Site to Site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: 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1/ Site to Site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remote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2/ Tunnel Interface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remote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firewall)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Network-&gt;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Ipsec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VPN-&gt;Rules and settings-&gt;Add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type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Tunnel Interface.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Mode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Authen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IKE Using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Preshared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Secret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Name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tùy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Ipsec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Primary GW name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remote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tục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Preshared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Secret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Local IKE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Peer IKE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remote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firewall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555705-9F1E-42B8-9484-A21E23E1A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8183225" cy="87249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4891657" y="3508315"/>
            <a:ext cx="3439138" cy="16981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7611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Site to Site (Tunnel Static)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2676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Proposals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IKEv1 hay v2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tùy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khuyến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khích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IKEv2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DH Group, Encrypt,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Authen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Life time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tùy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remote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t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ơng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ứng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phase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phase 2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F5B5DE-61AD-4F06-BC1C-EB7CD1126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8202275" cy="86296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4891657" y="3508315"/>
            <a:ext cx="3439138" cy="16981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2405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Site to Site (Tunnel Static)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2676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Advanced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thực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hiện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advanced,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setup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manual.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 ý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biệt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quan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trọng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“VPN Policy bound to”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đúng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qua interface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tunnel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A10B3-1FBB-4656-A098-CB0A39BF6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240375" cy="86201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4891657" y="3508315"/>
            <a:ext cx="3439138" cy="16981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5085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Site to Site (Tunnel Static)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52611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b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ớc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ra Interface tunnel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Network-&gt;System-&gt;Interfaces-&gt;Add VPN tunnel Interface. 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điền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Anh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điền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detect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tham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setup VPN tunnel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vừa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trên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ngay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mode IP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static IP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 address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tùy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thích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khuyến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khích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lớp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 subnet /30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rồi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tunnel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Management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Ping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ko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những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Advanced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mặc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B9D304-D1B1-4209-87BD-37A720D14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2351"/>
            <a:ext cx="18154650" cy="86487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4891657" y="3508315"/>
            <a:ext cx="3439138" cy="16981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2057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Site to Site (Tunnel Static)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30469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Policy -&gt; Rules and Policies -&gt; Routing Rules  -&gt; Add 1 rule custom (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rule routing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local remote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xa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không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rule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ngược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nhập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source local,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dest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xa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 (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khuyến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khích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bỏ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rồi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cả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xong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), interface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ở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trang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75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vừa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tab Advanced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Probe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mặc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75D5D1-ECC7-4A9A-93AE-22B663F4C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8154650" cy="84201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4891657" y="3508315"/>
            <a:ext cx="3439138" cy="16981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4581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Site to Site (Tunnel Static)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3416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Policy -&gt; Rules and Policies -&gt; Access Rules -&gt;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rule access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zone/interface port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local,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address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local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zone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VPN, address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subnet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remote, service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ấy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any.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Chú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ý: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Chỗ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Access rules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nhắc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nhiều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lần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chi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slide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đầu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tiên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chi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tiết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access rules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199698-660A-4E0C-A5A2-01B0C6AB6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8164175" cy="84963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14891657" y="3508315"/>
            <a:ext cx="3439138" cy="16981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0106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VPN S2S (TUNNEL STATIC), C2S (IPSEC, SSL VPN).</a:t>
            </a:r>
            <a:r>
              <a:rPr lang="en-US" sz="6000" dirty="0">
                <a:latin typeface="Times"/>
                <a:cs typeface="Times"/>
              </a:rPr>
              <a:t> 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665261"/>
            <a:ext cx="21776152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1.4/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dirty="0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 Site to Site (Tunnel Static)</a:t>
            </a:r>
            <a:endParaRPr lang="en-US" sz="4399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quả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peer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thành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công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hiện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status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nút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”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D3609A-7A45-436B-A592-5C0268ABA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6088738" cy="5797798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8733453" y="3508316"/>
            <a:ext cx="9597342" cy="25005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916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LOAD BALANCING WAN - FAILOVER</a:t>
            </a:r>
            <a:r>
              <a:rPr lang="en-US" sz="6000" dirty="0">
                <a:latin typeface="Times"/>
                <a:cs typeface="Times"/>
              </a:rPr>
              <a:t>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548882"/>
            <a:ext cx="21776152" cy="141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1.5/ </a:t>
            </a:r>
            <a:r>
              <a:rPr lang="en-US" sz="4400" b="1" dirty="0" err="1">
                <a:latin typeface="Times"/>
                <a:cs typeface="Times"/>
              </a:rPr>
              <a:t>Cấu</a:t>
            </a:r>
            <a:r>
              <a:rPr lang="en-US" sz="4400" b="1" dirty="0">
                <a:latin typeface="Times"/>
                <a:cs typeface="Times"/>
              </a:rPr>
              <a:t> </a:t>
            </a:r>
            <a:r>
              <a:rPr lang="en-US" sz="4400" b="1" dirty="0" err="1">
                <a:latin typeface="Times"/>
                <a:cs typeface="Times"/>
              </a:rPr>
              <a:t>hình</a:t>
            </a:r>
            <a:r>
              <a:rPr lang="en-US" sz="4400" b="1" dirty="0">
                <a:latin typeface="Times"/>
                <a:cs typeface="Times"/>
              </a:rPr>
              <a:t> Load Balancing WAN - Failover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41549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giống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Palo Alto 1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SD-WAN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sonicwall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miễn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phí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FGT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chức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hoạt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động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lại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giống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Palo Alto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Load Balancing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Fail Over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tuyến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ép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traffic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wan, Failover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 (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xài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tunnel VPN),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nên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dùng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Failover &amp; LB,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còn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SD-WAN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nào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muốn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dung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tìm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hiểu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thêm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ko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giới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thiệu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ở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Network-&gt; System-&gt;Failover &amp; LB-&gt; Enable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Failover &amp; LB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lên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761E07-8D6B-4318-9A42-8EE1DE47D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5" y="2858730"/>
            <a:ext cx="18183225" cy="57816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8733453" y="3508316"/>
            <a:ext cx="9597342" cy="25005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1470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8"/>
            <a:ext cx="24377650" cy="148331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" pitchFamily="2" charset="0"/>
              </a:rPr>
              <a:t>1.4. CẤU HÌNH LOAD BALANCING WAN - FAILOVER</a:t>
            </a:r>
            <a:r>
              <a:rPr lang="en-US" sz="6000" dirty="0">
                <a:latin typeface="Times"/>
                <a:cs typeface="Times"/>
              </a:rPr>
              <a:t>CẤU HÌNH </a:t>
            </a:r>
            <a:endParaRPr lang="en-US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0" y="1548882"/>
            <a:ext cx="21776152" cy="141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4399" b="1" dirty="0">
                <a:latin typeface="Times" panose="02020603050405020304" pitchFamily="18" charset="0"/>
                <a:cs typeface="Times" panose="02020603050405020304" pitchFamily="18" charset="0"/>
              </a:rPr>
              <a:t>1.5/ </a:t>
            </a:r>
            <a:r>
              <a:rPr lang="en-US" sz="4400" b="1" dirty="0" err="1">
                <a:latin typeface="Times"/>
                <a:cs typeface="Times"/>
              </a:rPr>
              <a:t>Cấu</a:t>
            </a:r>
            <a:r>
              <a:rPr lang="en-US" sz="4400" b="1" dirty="0">
                <a:latin typeface="Times"/>
                <a:cs typeface="Times"/>
              </a:rPr>
              <a:t> </a:t>
            </a:r>
            <a:r>
              <a:rPr lang="en-US" sz="4400" b="1" dirty="0" err="1">
                <a:latin typeface="Times"/>
                <a:cs typeface="Times"/>
              </a:rPr>
              <a:t>hình</a:t>
            </a:r>
            <a:r>
              <a:rPr lang="en-US" sz="4400" b="1" dirty="0">
                <a:latin typeface="Times"/>
                <a:cs typeface="Times"/>
              </a:rPr>
              <a:t> Load Balancing WAN - Failover</a:t>
            </a:r>
          </a:p>
          <a:p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8330795" y="2858730"/>
            <a:ext cx="6046855" cy="78483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Ở tab Groups,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Edit “Default LB Group” ở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đây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Type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r>
              <a:rPr lang="vi-VN" sz="2400" b="1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Basic</a:t>
            </a:r>
            <a:r>
              <a:rPr lang="vi-VN" sz="2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Failover</a:t>
            </a:r>
            <a:r>
              <a:rPr lang="vi-VN" sz="2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: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 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Kiểm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tra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trạng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thái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trên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tất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cả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Wan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nhưng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tất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cả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lưu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lượng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đi qua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Wan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Wan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down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lưu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lượng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đi qua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phụ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vi-VN" sz="2400" b="1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Round</a:t>
            </a:r>
            <a:r>
              <a:rPr lang="vi-VN" sz="2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Robin</a:t>
            </a:r>
            <a:r>
              <a:rPr lang="vi-VN" sz="2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: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 lưu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lượng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chia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đều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cho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Wan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vi-VN" sz="2400" b="1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Spill-over</a:t>
            </a:r>
            <a:r>
              <a:rPr lang="vi-VN" sz="2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: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 lưu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lượng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đi qua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Wan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nếu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vượt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ngưỡng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băng thông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lập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trên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Wan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chính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lưu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lượng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đi qua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phụ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vi-VN" sz="2400" b="1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Ratio</a:t>
            </a:r>
            <a:r>
              <a:rPr lang="vi-VN" sz="2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: 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lưu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lượng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đi qua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mỗi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Wan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dựa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tỉ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lệ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phần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trăm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được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endParaRPr lang="en-US" sz="2400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Mình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type </a:t>
            </a:r>
            <a:r>
              <a:rPr lang="en-US" sz="2400" b="1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Roud</a:t>
            </a:r>
            <a:r>
              <a:rPr lang="en-US" sz="2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Robin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add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wan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cột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bên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trái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cột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bên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phải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nhé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Tab Probing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</a:t>
            </a:r>
            <a:r>
              <a:rPr lang="vi-VN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mặc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Sau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nhấn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OK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xong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anh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failover </a:t>
            </a:r>
            <a:r>
              <a:rPr lang="en-US" sz="2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load balancing.</a:t>
            </a:r>
            <a:endParaRPr lang="vi-VN" sz="2400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2400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CC2F99-1581-472A-A32D-39D935480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730"/>
            <a:ext cx="18192750" cy="86106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>
            <a:cxnSpLocks/>
          </p:cNvCxnSpPr>
          <p:nvPr/>
        </p:nvCxnSpPr>
        <p:spPr>
          <a:xfrm flipV="1">
            <a:off x="8733453" y="3508316"/>
            <a:ext cx="9597342" cy="25005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6390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Exchange - Light Version 7">
      <a:dk1>
        <a:srgbClr val="445469"/>
      </a:dk1>
      <a:lt1>
        <a:sysClr val="window" lastClr="FFFFFF"/>
      </a:lt1>
      <a:dk2>
        <a:srgbClr val="445469"/>
      </a:dk2>
      <a:lt2>
        <a:srgbClr val="FFFFFF"/>
      </a:lt2>
      <a:accent1>
        <a:srgbClr val="209072"/>
      </a:accent1>
      <a:accent2>
        <a:srgbClr val="7EB739"/>
      </a:accent2>
      <a:accent3>
        <a:srgbClr val="202D3A"/>
      </a:accent3>
      <a:accent4>
        <a:srgbClr val="EC8921"/>
      </a:accent4>
      <a:accent5>
        <a:srgbClr val="AE2724"/>
      </a:accent5>
      <a:accent6>
        <a:srgbClr val="A1A1A1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Exchange - Light Version 7">
      <a:dk1>
        <a:srgbClr val="445469"/>
      </a:dk1>
      <a:lt1>
        <a:sysClr val="window" lastClr="FFFFFF"/>
      </a:lt1>
      <a:dk2>
        <a:srgbClr val="445469"/>
      </a:dk2>
      <a:lt2>
        <a:srgbClr val="FFFFFF"/>
      </a:lt2>
      <a:accent1>
        <a:srgbClr val="209072"/>
      </a:accent1>
      <a:accent2>
        <a:srgbClr val="7EB739"/>
      </a:accent2>
      <a:accent3>
        <a:srgbClr val="202D3A"/>
      </a:accent3>
      <a:accent4>
        <a:srgbClr val="EC8921"/>
      </a:accent4>
      <a:accent5>
        <a:srgbClr val="AE2724"/>
      </a:accent5>
      <a:accent6>
        <a:srgbClr val="A1A1A1"/>
      </a:accent6>
      <a:hlink>
        <a:srgbClr val="F33B48"/>
      </a:hlink>
      <a:folHlink>
        <a:srgbClr val="FFC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9776</Words>
  <Application>Microsoft Office PowerPoint</Application>
  <PresentationFormat>Custom</PresentationFormat>
  <Paragraphs>397</Paragraphs>
  <Slides>80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80</vt:i4>
      </vt:variant>
    </vt:vector>
  </HeadingPairs>
  <TitlesOfParts>
    <vt:vector size="90" baseType="lpstr">
      <vt:lpstr>Arial</vt:lpstr>
      <vt:lpstr>Calibri Light</vt:lpstr>
      <vt:lpstr>Lato Bold</vt:lpstr>
      <vt:lpstr>Lato Light</vt:lpstr>
      <vt:lpstr>Lato Regular</vt:lpstr>
      <vt:lpstr>Open Sans</vt:lpstr>
      <vt:lpstr>Times</vt:lpstr>
      <vt:lpstr>Wingdings</vt:lpstr>
      <vt:lpstr>Default Theme</vt:lpstr>
      <vt:lpstr>Custom Design</vt:lpstr>
      <vt:lpstr>PowerPoint Presentation</vt:lpstr>
      <vt:lpstr>2. CẤU HÌNH VÀ QUẢN TRỊ THIẾT BỊ FIREWALL     1.1. Cấu hình IP Interface, PPPOE, ZONE,..</vt:lpstr>
      <vt:lpstr>2. CẤU HÌNH VÀ QUẢN TRỊ THIẾT BỊ FIREWALL     1.1. Cấu hình IP Interface, PPPOE, ZONE,..</vt:lpstr>
      <vt:lpstr>2. CẤU HÌNH VÀ QUẢN TRỊ THIẾT BỊ FIREWALL     1.1. Cấu hình IP Interface, PPPOE, ZONE,..</vt:lpstr>
      <vt:lpstr>2. CẤU HÌNH VÀ QUẢN TRỊ THIẾT BỊ FIREWALL     1.1. Cấu hình IP Interface, PPPOE, ZONE,…</vt:lpstr>
      <vt:lpstr>2. CẤU HÌNH VÀ QUẢN TRỊ THIẾT BỊ FIREWALL     1.1. Cấu hình IP Interface, PPPOE, ZONE,…</vt:lpstr>
      <vt:lpstr>2. CẤU HÌNH VÀ QUẢN TRỊ THIẾT BỊ FIREWALL     1.1. Cấu hình IP Interface, PPPOE, ZONE,…</vt:lpstr>
      <vt:lpstr>2. CẤU HÌNH VÀ QUẢN TRỊ THIẾT BỊ FIREWALL     1.1. Cấu hình IP Interface, PPPOE, ZONE,…</vt:lpstr>
      <vt:lpstr>2. CẤU HÌNH VÀ QUẢN TRỊ THIẾT BỊ FIREWALL     1.1. Cấu hình IP Interface, PPPOE, ZONE,…</vt:lpstr>
      <vt:lpstr>2. CẤU HÌNH VÀ QUẢN TRỊ THIẾT BỊ FIREWALL     1.1. Cấu hình IP Interface, PPPOE, ZONE,…</vt:lpstr>
      <vt:lpstr>2. CẤU HÌNH VÀ QUẢN TRỊ THIẾT BỊ FIREWALL     1.1. Cấu hình IP Interface, PPPOE, ZONE,…</vt:lpstr>
      <vt:lpstr> 1.2. CẤU HÌNH ACCESS-NAT-ROUTING RULE, DPI-SSL, DPI-SSL</vt:lpstr>
      <vt:lpstr> 1.2. CẤU HÌNH ACCESS-NAT-ROUTING RULE, DPI-SSL, DPI-SSL</vt:lpstr>
      <vt:lpstr> 1.2. CẤU HÌNH ACCESS-NAT-ROUTING RULE, DPI-SSL, DPI-SSL</vt:lpstr>
      <vt:lpstr> 1.2. CẤU HÌNH ACCESS-NAT-ROUTING RULE, DPI-SSL, DPI-SSL</vt:lpstr>
      <vt:lpstr> 1.2. CẤU HÌNH ACCESS-NAT-ROUTING RULE, DPI-SSL, DPI-SSL</vt:lpstr>
      <vt:lpstr> 1.2. CẤU HÌNH ACCESS-NAT-ROUTING RULE, DPI-SSL, DPI-SSL</vt:lpstr>
      <vt:lpstr>1.2. CẤU HÌNH ACCESS-NAT-ROUTING RULE, DPI-SSL, DPI-SSL</vt:lpstr>
      <vt:lpstr>1.2. CẤU HÌNH ACCESS-NAT-ROUTING RULE, DPI-SSL, DPI-SSL</vt:lpstr>
      <vt:lpstr>1.2. CẤU HÌNH ACCESS-NAT-ROUTING RULE, DPI-SSL, DPI-SSL</vt:lpstr>
      <vt:lpstr>1.2. CẤU HÌNH ACCESS-NAT-ROUTING RULE, DPI-SSL, DPI-SSL</vt:lpstr>
      <vt:lpstr>1.2. CẤU HÌNH ACCESS-NAT-ROUTING RULE, DPI-SSL, DPI-SSL</vt:lpstr>
      <vt:lpstr>1.2. CẤU HÌNH ACCESS-NAT-ROUTING RULE, DPI-SSL, DPI-SSL</vt:lpstr>
      <vt:lpstr>1.2. CẤU HÌNH ACCESS-NAT-ROUTING RULE, DPI-SS</vt:lpstr>
      <vt:lpstr>1.2. CẤU HÌNH ACCESS-NAT-ROUTING RULE, DPI-SS</vt:lpstr>
      <vt:lpstr>1.2. CẤU HÌNH ACCESS-NAT-ROUTING RULE, DPI-SS</vt:lpstr>
      <vt:lpstr>1.3. CẤU HÌNH ADDRESS, DPI-SSL, CONTENT FILTER + CONTENT FILTER RULE, MATCH OBJECT+APP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1.3. CẤU HÌNH ADDRESS, DPI-SSL, CONTENT FILTER + CONTENT FILTER RULE, MATCH OBJECT + APP RULE, APP CONTROL.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VPN S2S (TUNNEL STATIC), C2S (IPSEC, SSL VPN). CẤU HÌNH </vt:lpstr>
      <vt:lpstr>1.4. CẤU HÌNH LOAD BALANCING WAN - FAILOVERCẤU HÌNH </vt:lpstr>
      <vt:lpstr>1.4. CẤU HÌNH LOAD BALANCING WAN - FAILOVERCẤU HÌNH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Phong Nguyen Tuan (FTEL FTC HN)</dc:creator>
  <cp:lastModifiedBy>Do Hoa Thanh</cp:lastModifiedBy>
  <cp:revision>135</cp:revision>
  <dcterms:created xsi:type="dcterms:W3CDTF">2019-09-10T03:34:27Z</dcterms:created>
  <dcterms:modified xsi:type="dcterms:W3CDTF">2025-07-05T17:47:32Z</dcterms:modified>
</cp:coreProperties>
</file>