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821" r:id="rId2"/>
  </p:sldMasterIdLst>
  <p:notesMasterIdLst>
    <p:notesMasterId r:id="rId39"/>
  </p:notesMasterIdLst>
  <p:sldIdLst>
    <p:sldId id="3296" r:id="rId3"/>
    <p:sldId id="3298" r:id="rId4"/>
    <p:sldId id="3299" r:id="rId5"/>
    <p:sldId id="3300" r:id="rId6"/>
    <p:sldId id="3301" r:id="rId7"/>
    <p:sldId id="3302" r:id="rId8"/>
    <p:sldId id="3303" r:id="rId9"/>
    <p:sldId id="3304" r:id="rId10"/>
    <p:sldId id="3305" r:id="rId11"/>
    <p:sldId id="3306" r:id="rId12"/>
    <p:sldId id="3307" r:id="rId13"/>
    <p:sldId id="3308" r:id="rId14"/>
    <p:sldId id="3309" r:id="rId15"/>
    <p:sldId id="3310" r:id="rId16"/>
    <p:sldId id="3311" r:id="rId17"/>
    <p:sldId id="3312" r:id="rId18"/>
    <p:sldId id="3313" r:id="rId19"/>
    <p:sldId id="3314" r:id="rId20"/>
    <p:sldId id="3315" r:id="rId21"/>
    <p:sldId id="3316" r:id="rId22"/>
    <p:sldId id="3317" r:id="rId23"/>
    <p:sldId id="3318" r:id="rId24"/>
    <p:sldId id="3319" r:id="rId25"/>
    <p:sldId id="3320" r:id="rId26"/>
    <p:sldId id="3321" r:id="rId27"/>
    <p:sldId id="3322" r:id="rId28"/>
    <p:sldId id="3323" r:id="rId29"/>
    <p:sldId id="3324" r:id="rId30"/>
    <p:sldId id="3325" r:id="rId31"/>
    <p:sldId id="3326" r:id="rId32"/>
    <p:sldId id="3327" r:id="rId33"/>
    <p:sldId id="3328" r:id="rId34"/>
    <p:sldId id="3329" r:id="rId35"/>
    <p:sldId id="3330" r:id="rId36"/>
    <p:sldId id="3331" r:id="rId37"/>
    <p:sldId id="3336" r:id="rId38"/>
  </p:sldIdLst>
  <p:sldSz cx="24377650" cy="13716000"/>
  <p:notesSz cx="6858000" cy="9144000"/>
  <p:embeddedFontLst>
    <p:embeddedFont>
      <p:font typeface="Lato Bold" panose="020F0502020204030203" pitchFamily="34" charset="0"/>
      <p:bold r:id="rId40"/>
    </p:embeddedFont>
    <p:embeddedFont>
      <p:font typeface="Lato Light" panose="020F0502020204030203" pitchFamily="34" charset="0"/>
      <p:regular r:id="rId41"/>
      <p:italic r:id="rId42"/>
    </p:embeddedFont>
    <p:embeddedFont>
      <p:font typeface="Lato Regular" panose="020F0502020204030203" pitchFamily="34" charset="0"/>
      <p:regular r:id="rId43"/>
    </p:embeddedFont>
    <p:embeddedFont>
      <p:font typeface="Times" panose="02020603050405020304" pitchFamily="18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1B31"/>
    <a:srgbClr val="2750F0"/>
    <a:srgbClr val="19D3F0"/>
    <a:srgbClr val="FF4218"/>
    <a:srgbClr val="FF9B00"/>
    <a:srgbClr val="328CCD"/>
    <a:srgbClr val="19B49B"/>
    <a:srgbClr val="00AAF0"/>
    <a:srgbClr val="F55055"/>
    <a:srgbClr val="F5AA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2CF23F-5F77-9EB0-92FF-2F5E3F61E51F}" v="2" dt="2024-06-19T07:02:47.969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85" autoAdjust="0"/>
    <p:restoredTop sz="96271" autoAdjust="0"/>
  </p:normalViewPr>
  <p:slideViewPr>
    <p:cSldViewPr snapToGrid="0" snapToObjects="1">
      <p:cViewPr varScale="1">
        <p:scale>
          <a:sx n="56" d="100"/>
          <a:sy n="56" d="100"/>
        </p:scale>
        <p:origin x="906" y="3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microsoft.com/office/2015/10/relationships/revisionInfo" Target="revisionInfo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5.fntdata"/><Relationship Id="rId52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4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7.fntdata"/><Relationship Id="rId20" Type="http://schemas.openxmlformats.org/officeDocument/2006/relationships/slide" Target="slides/slide1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bb4a305e06741411021ad9d80a3ad785a4b13ec57ec4c02cad417486d2bdbfeb::" providerId="AD" clId="Web-{812CF23F-5F77-9EB0-92FF-2F5E3F61E51F}"/>
    <pc:docChg chg="modSld">
      <pc:chgData name="Guest User" userId="S::urn:spo:anon#bb4a305e06741411021ad9d80a3ad785a4b13ec57ec4c02cad417486d2bdbfeb::" providerId="AD" clId="Web-{812CF23F-5F77-9EB0-92FF-2F5E3F61E51F}" dt="2024-06-19T07:02:47.969" v="1" actId="14100"/>
      <pc:docMkLst>
        <pc:docMk/>
      </pc:docMkLst>
      <pc:sldChg chg="modSp">
        <pc:chgData name="Guest User" userId="S::urn:spo:anon#bb4a305e06741411021ad9d80a3ad785a4b13ec57ec4c02cad417486d2bdbfeb::" providerId="AD" clId="Web-{812CF23F-5F77-9EB0-92FF-2F5E3F61E51F}" dt="2024-06-19T07:02:47.969" v="1" actId="14100"/>
        <pc:sldMkLst>
          <pc:docMk/>
          <pc:sldMk cId="1329078499" sldId="3330"/>
        </pc:sldMkLst>
        <pc:picChg chg="mod">
          <ac:chgData name="Guest User" userId="S::urn:spo:anon#bb4a305e06741411021ad9d80a3ad785a4b13ec57ec4c02cad417486d2bdbfeb::" providerId="AD" clId="Web-{812CF23F-5F77-9EB0-92FF-2F5E3F61E51F}" dt="2024-06-19T07:02:47.969" v="1" actId="14100"/>
          <ac:picMkLst>
            <pc:docMk/>
            <pc:sldMk cId="1329078499" sldId="3330"/>
            <ac:picMk id="4" creationId="{0F682490-3AFD-484B-B9F0-D4CCABCB0EB9}"/>
          </ac:picMkLst>
        </pc:picChg>
      </pc:sldChg>
    </pc:docChg>
  </pc:docChgLst>
  <pc:docChgLst>
    <pc:chgData name="Phat Nguyen Van (FIS SRVHCM)" userId="1423cf2f-7026-433e-a0cb-3bdb21cd1ee0" providerId="ADAL" clId="{4F9597DB-549C-4B18-A63B-540DD031CF14}"/>
    <pc:docChg chg="undo custSel addSld delSld modSld">
      <pc:chgData name="Phat Nguyen Van (FIS SRVHCM)" userId="1423cf2f-7026-433e-a0cb-3bdb21cd1ee0" providerId="ADAL" clId="{4F9597DB-549C-4B18-A63B-540DD031CF14}" dt="2020-06-09T13:27:18.754" v="2341" actId="207"/>
      <pc:docMkLst>
        <pc:docMk/>
      </pc:docMkLst>
      <pc:sldChg chg="modSp mod">
        <pc:chgData name="Phat Nguyen Van (FIS SRVHCM)" userId="1423cf2f-7026-433e-a0cb-3bdb21cd1ee0" providerId="ADAL" clId="{4F9597DB-549C-4B18-A63B-540DD031CF14}" dt="2020-06-09T08:10:38.392" v="2195" actId="255"/>
        <pc:sldMkLst>
          <pc:docMk/>
          <pc:sldMk cId="3702161050" sldId="1748"/>
        </pc:sldMkLst>
        <pc:spChg chg="mod">
          <ac:chgData name="Phat Nguyen Van (FIS SRVHCM)" userId="1423cf2f-7026-433e-a0cb-3bdb21cd1ee0" providerId="ADAL" clId="{4F9597DB-549C-4B18-A63B-540DD031CF14}" dt="2020-06-09T07:40:09.745" v="2053" actId="255"/>
          <ac:spMkLst>
            <pc:docMk/>
            <pc:sldMk cId="3702161050" sldId="1748"/>
            <ac:spMk id="33" creationId="{00000000-0000-0000-0000-000000000000}"/>
          </ac:spMkLst>
        </pc:spChg>
        <pc:spChg chg="mod">
          <ac:chgData name="Phat Nguyen Van (FIS SRVHCM)" userId="1423cf2f-7026-433e-a0cb-3bdb21cd1ee0" providerId="ADAL" clId="{4F9597DB-549C-4B18-A63B-540DD031CF14}" dt="2020-06-09T08:10:38.392" v="2195" actId="255"/>
          <ac:spMkLst>
            <pc:docMk/>
            <pc:sldMk cId="3702161050" sldId="1748"/>
            <ac:spMk id="34" creationId="{00000000-0000-0000-0000-000000000000}"/>
          </ac:spMkLst>
        </pc:spChg>
        <pc:spChg chg="mod">
          <ac:chgData name="Phat Nguyen Van (FIS SRVHCM)" userId="1423cf2f-7026-433e-a0cb-3bdb21cd1ee0" providerId="ADAL" clId="{4F9597DB-549C-4B18-A63B-540DD031CF14}" dt="2020-06-09T07:40:09.745" v="2053" actId="255"/>
          <ac:spMkLst>
            <pc:docMk/>
            <pc:sldMk cId="3702161050" sldId="1748"/>
            <ac:spMk id="57" creationId="{00000000-0000-0000-0000-000000000000}"/>
          </ac:spMkLst>
        </pc:spChg>
        <pc:spChg chg="mod">
          <ac:chgData name="Phat Nguyen Van (FIS SRVHCM)" userId="1423cf2f-7026-433e-a0cb-3bdb21cd1ee0" providerId="ADAL" clId="{4F9597DB-549C-4B18-A63B-540DD031CF14}" dt="2020-06-09T07:40:09.745" v="2053" actId="255"/>
          <ac:spMkLst>
            <pc:docMk/>
            <pc:sldMk cId="3702161050" sldId="1748"/>
            <ac:spMk id="58" creationId="{00000000-0000-0000-0000-000000000000}"/>
          </ac:spMkLst>
        </pc:spChg>
        <pc:spChg chg="mod">
          <ac:chgData name="Phat Nguyen Van (FIS SRVHCM)" userId="1423cf2f-7026-433e-a0cb-3bdb21cd1ee0" providerId="ADAL" clId="{4F9597DB-549C-4B18-A63B-540DD031CF14}" dt="2020-06-09T07:40:09.745" v="2053" actId="255"/>
          <ac:spMkLst>
            <pc:docMk/>
            <pc:sldMk cId="3702161050" sldId="1748"/>
            <ac:spMk id="59" creationId="{00000000-0000-0000-0000-000000000000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0:20.563" v="2054" actId="255"/>
        <pc:sldMkLst>
          <pc:docMk/>
          <pc:sldMk cId="2007782163" sldId="1794"/>
        </pc:sldMkLst>
        <pc:spChg chg="mod">
          <ac:chgData name="Phat Nguyen Van (FIS SRVHCM)" userId="1423cf2f-7026-433e-a0cb-3bdb21cd1ee0" providerId="ADAL" clId="{4F9597DB-549C-4B18-A63B-540DD031CF14}" dt="2020-06-09T07:40:20.563" v="2054" actId="255"/>
          <ac:spMkLst>
            <pc:docMk/>
            <pc:sldMk cId="2007782163" sldId="1794"/>
            <ac:spMk id="8" creationId="{B8C45F18-7474-4EC4-BF69-EF1ADE34269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0:40.531" v="2065" actId="1038"/>
        <pc:sldMkLst>
          <pc:docMk/>
          <pc:sldMk cId="3912050302" sldId="3260"/>
        </pc:sldMkLst>
        <pc:spChg chg="mod">
          <ac:chgData name="Phat Nguyen Van (FIS SRVHCM)" userId="1423cf2f-7026-433e-a0cb-3bdb21cd1ee0" providerId="ADAL" clId="{4F9597DB-549C-4B18-A63B-540DD031CF14}" dt="2020-06-09T07:40:40.531" v="2065" actId="1038"/>
          <ac:spMkLst>
            <pc:docMk/>
            <pc:sldMk cId="3912050302" sldId="3260"/>
            <ac:spMk id="6" creationId="{00000000-0000-0000-0000-000000000000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0:51.430" v="2066" actId="255"/>
        <pc:sldMkLst>
          <pc:docMk/>
          <pc:sldMk cId="1076315290" sldId="3296"/>
        </pc:sldMkLst>
        <pc:spChg chg="mod">
          <ac:chgData name="Phat Nguyen Van (FIS SRVHCM)" userId="1423cf2f-7026-433e-a0cb-3bdb21cd1ee0" providerId="ADAL" clId="{4F9597DB-549C-4B18-A63B-540DD031CF14}" dt="2020-06-09T07:40:51.430" v="2066" actId="255"/>
          <ac:spMkLst>
            <pc:docMk/>
            <pc:sldMk cId="1076315290" sldId="3296"/>
            <ac:spMk id="10" creationId="{00000000-0000-0000-0000-000000000000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1:01.239" v="2079" actId="1037"/>
        <pc:sldMkLst>
          <pc:docMk/>
          <pc:sldMk cId="1402002971" sldId="3297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402002971" sldId="3297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41:01.239" v="2079" actId="1037"/>
          <ac:spMkLst>
            <pc:docMk/>
            <pc:sldMk cId="1402002971" sldId="3297"/>
            <ac:spMk id="7" creationId="{00000000-0000-0000-0000-000000000000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2625450668" sldId="3298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625450668" sldId="3298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846937968" sldId="3299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846937968" sldId="3299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62035619" sldId="3300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62035619" sldId="3300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1799819499" sldId="3301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799819499" sldId="3301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12:17:14.399" v="2198" actId="1038"/>
        <pc:sldMkLst>
          <pc:docMk/>
          <pc:sldMk cId="2488435419" sldId="3302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488435419" sldId="3302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2:16:25.209" v="2197" actId="14100"/>
          <ac:spMkLst>
            <pc:docMk/>
            <pc:sldMk cId="2488435419" sldId="3302"/>
            <ac:spMk id="26" creationId="{9B5BA3C5-EA4B-43F6-A93E-6BDCE8368F72}"/>
          </ac:spMkLst>
        </pc:spChg>
        <pc:spChg chg="mod">
          <ac:chgData name="Phat Nguyen Van (FIS SRVHCM)" userId="1423cf2f-7026-433e-a0cb-3bdb21cd1ee0" providerId="ADAL" clId="{4F9597DB-549C-4B18-A63B-540DD031CF14}" dt="2020-06-09T12:16:09.863" v="2196" actId="14100"/>
          <ac:spMkLst>
            <pc:docMk/>
            <pc:sldMk cId="2488435419" sldId="3302"/>
            <ac:spMk id="27" creationId="{6BAA7E60-B01F-492A-95CF-98F533340859}"/>
          </ac:spMkLst>
        </pc:spChg>
        <pc:picChg chg="mod">
          <ac:chgData name="Phat Nguyen Van (FIS SRVHCM)" userId="1423cf2f-7026-433e-a0cb-3bdb21cd1ee0" providerId="ADAL" clId="{4F9597DB-549C-4B18-A63B-540DD031CF14}" dt="2020-06-09T12:17:14.399" v="2198" actId="1038"/>
          <ac:picMkLst>
            <pc:docMk/>
            <pc:sldMk cId="2488435419" sldId="3302"/>
            <ac:picMk id="3" creationId="{09E572F1-8ACA-4985-9ADA-782B196531AB}"/>
          </ac:picMkLst>
        </pc:picChg>
      </pc:sldChg>
      <pc:sldChg chg="modSp mod">
        <pc:chgData name="Phat Nguyen Van (FIS SRVHCM)" userId="1423cf2f-7026-433e-a0cb-3bdb21cd1ee0" providerId="ADAL" clId="{4F9597DB-549C-4B18-A63B-540DD031CF14}" dt="2020-06-09T12:17:23.406" v="2202" actId="1035"/>
        <pc:sldMkLst>
          <pc:docMk/>
          <pc:sldMk cId="3784113252" sldId="3303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784113252" sldId="3303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2:17:23.406" v="2202" actId="1035"/>
          <ac:spMkLst>
            <pc:docMk/>
            <pc:sldMk cId="3784113252" sldId="3303"/>
            <ac:spMk id="22" creationId="{F9F7FD11-F564-4B65-87BE-FBF2923CF98D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12:20:32.841" v="2224" actId="1038"/>
        <pc:sldMkLst>
          <pc:docMk/>
          <pc:sldMk cId="2280126702" sldId="3304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280126702" sldId="3304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2:18:18.108" v="2204" actId="1035"/>
          <ac:spMkLst>
            <pc:docMk/>
            <pc:sldMk cId="2280126702" sldId="3304"/>
            <ac:spMk id="53" creationId="{688DFC5C-58C3-43D3-AEDD-F2494E9B9986}"/>
          </ac:spMkLst>
        </pc:spChg>
        <pc:spChg chg="mod">
          <ac:chgData name="Phat Nguyen Van (FIS SRVHCM)" userId="1423cf2f-7026-433e-a0cb-3bdb21cd1ee0" providerId="ADAL" clId="{4F9597DB-549C-4B18-A63B-540DD031CF14}" dt="2020-06-09T12:18:28.516" v="2207" actId="1037"/>
          <ac:spMkLst>
            <pc:docMk/>
            <pc:sldMk cId="2280126702" sldId="3304"/>
            <ac:spMk id="54" creationId="{62DECBA5-21E1-4167-B1DD-CE1BBDEA8999}"/>
          </ac:spMkLst>
        </pc:spChg>
        <pc:spChg chg="mod">
          <ac:chgData name="Phat Nguyen Van (FIS SRVHCM)" userId="1423cf2f-7026-433e-a0cb-3bdb21cd1ee0" providerId="ADAL" clId="{4F9597DB-549C-4B18-A63B-540DD031CF14}" dt="2020-06-09T12:19:04.612" v="2220" actId="1037"/>
          <ac:spMkLst>
            <pc:docMk/>
            <pc:sldMk cId="2280126702" sldId="3304"/>
            <ac:spMk id="55" creationId="{5221F7FD-3844-4FC6-BDE7-79908806B2E5}"/>
          </ac:spMkLst>
        </pc:spChg>
        <pc:spChg chg="mod">
          <ac:chgData name="Phat Nguyen Van (FIS SRVHCM)" userId="1423cf2f-7026-433e-a0cb-3bdb21cd1ee0" providerId="ADAL" clId="{4F9597DB-549C-4B18-A63B-540DD031CF14}" dt="2020-06-09T12:19:08.806" v="2223" actId="1037"/>
          <ac:spMkLst>
            <pc:docMk/>
            <pc:sldMk cId="2280126702" sldId="3304"/>
            <ac:spMk id="56" creationId="{0517DEE2-5951-45D2-8628-B2AA33AFB80E}"/>
          </ac:spMkLst>
        </pc:spChg>
        <pc:picChg chg="mod">
          <ac:chgData name="Phat Nguyen Van (FIS SRVHCM)" userId="1423cf2f-7026-433e-a0cb-3bdb21cd1ee0" providerId="ADAL" clId="{4F9597DB-549C-4B18-A63B-540DD031CF14}" dt="2020-06-09T12:20:32.841" v="2224" actId="1038"/>
          <ac:picMkLst>
            <pc:docMk/>
            <pc:sldMk cId="2280126702" sldId="3304"/>
            <ac:picMk id="3" creationId="{D8B99545-C8B4-4067-8278-DC501FB1BA72}"/>
          </ac:picMkLst>
        </pc:picChg>
        <pc:cxnChg chg="mod">
          <ac:chgData name="Phat Nguyen Van (FIS SRVHCM)" userId="1423cf2f-7026-433e-a0cb-3bdb21cd1ee0" providerId="ADAL" clId="{4F9597DB-549C-4B18-A63B-540DD031CF14}" dt="2020-06-09T12:18:26.863" v="2205" actId="14100"/>
          <ac:cxnSpMkLst>
            <pc:docMk/>
            <pc:sldMk cId="2280126702" sldId="3304"/>
            <ac:cxnSpMk id="17" creationId="{B7044C07-A4BD-4F9E-ACC2-84743E0CAE2F}"/>
          </ac:cxnSpMkLst>
        </pc:cxnChg>
        <pc:cxnChg chg="mod">
          <ac:chgData name="Phat Nguyen Van (FIS SRVHCM)" userId="1423cf2f-7026-433e-a0cb-3bdb21cd1ee0" providerId="ADAL" clId="{4F9597DB-549C-4B18-A63B-540DD031CF14}" dt="2020-06-09T12:19:00.554" v="2208" actId="14100"/>
          <ac:cxnSpMkLst>
            <pc:docMk/>
            <pc:sldMk cId="2280126702" sldId="3304"/>
            <ac:cxnSpMk id="21" creationId="{F720489D-63BD-4DE4-974F-2F1192EA0210}"/>
          </ac:cxnSpMkLst>
        </pc:cxn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233737331" sldId="3305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233737331" sldId="3305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2646798489" sldId="3306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646798489" sldId="3306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744453186" sldId="3307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744453186" sldId="3307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12:22:42.818" v="2276" actId="1035"/>
        <pc:sldMkLst>
          <pc:docMk/>
          <pc:sldMk cId="740465279" sldId="3308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740465279" sldId="3308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2:22:03.226" v="2240" actId="1036"/>
          <ac:spMkLst>
            <pc:docMk/>
            <pc:sldMk cId="740465279" sldId="3308"/>
            <ac:spMk id="4" creationId="{E1B20DE6-AAD2-4DF1-8E0C-071867EB355F}"/>
          </ac:spMkLst>
        </pc:spChg>
        <pc:spChg chg="mod">
          <ac:chgData name="Phat Nguyen Van (FIS SRVHCM)" userId="1423cf2f-7026-433e-a0cb-3bdb21cd1ee0" providerId="ADAL" clId="{4F9597DB-549C-4B18-A63B-540DD031CF14}" dt="2020-06-09T12:22:11.461" v="2256" actId="1037"/>
          <ac:spMkLst>
            <pc:docMk/>
            <pc:sldMk cId="740465279" sldId="3308"/>
            <ac:spMk id="23" creationId="{6D6842DF-FE23-41F4-AC01-84AB141F467F}"/>
          </ac:spMkLst>
        </pc:spChg>
        <pc:spChg chg="mod">
          <ac:chgData name="Phat Nguyen Van (FIS SRVHCM)" userId="1423cf2f-7026-433e-a0cb-3bdb21cd1ee0" providerId="ADAL" clId="{4F9597DB-549C-4B18-A63B-540DD031CF14}" dt="2020-06-09T12:22:24.885" v="2262" actId="1037"/>
          <ac:spMkLst>
            <pc:docMk/>
            <pc:sldMk cId="740465279" sldId="3308"/>
            <ac:spMk id="24" creationId="{8BDA91DD-869D-4CFE-B8BE-E4E7569A1F1E}"/>
          </ac:spMkLst>
        </pc:spChg>
        <pc:spChg chg="mod">
          <ac:chgData name="Phat Nguyen Van (FIS SRVHCM)" userId="1423cf2f-7026-433e-a0cb-3bdb21cd1ee0" providerId="ADAL" clId="{4F9597DB-549C-4B18-A63B-540DD031CF14}" dt="2020-06-09T12:22:30.750" v="2269" actId="1035"/>
          <ac:spMkLst>
            <pc:docMk/>
            <pc:sldMk cId="740465279" sldId="3308"/>
            <ac:spMk id="25" creationId="{903720D6-37D5-4A2C-9D38-4BCEEACA7D2E}"/>
          </ac:spMkLst>
        </pc:spChg>
        <pc:spChg chg="mod">
          <ac:chgData name="Phat Nguyen Van (FIS SRVHCM)" userId="1423cf2f-7026-433e-a0cb-3bdb21cd1ee0" providerId="ADAL" clId="{4F9597DB-549C-4B18-A63B-540DD031CF14}" dt="2020-06-09T12:22:42.818" v="2276" actId="1035"/>
          <ac:spMkLst>
            <pc:docMk/>
            <pc:sldMk cId="740465279" sldId="3308"/>
            <ac:spMk id="26" creationId="{3C5E3B23-C51E-4C27-92EA-60C314094A78}"/>
          </ac:spMkLst>
        </pc:spChg>
        <pc:spChg chg="mod">
          <ac:chgData name="Phat Nguyen Van (FIS SRVHCM)" userId="1423cf2f-7026-433e-a0cb-3bdb21cd1ee0" providerId="ADAL" clId="{4F9597DB-549C-4B18-A63B-540DD031CF14}" dt="2020-06-09T12:22:40.860" v="2275" actId="1037"/>
          <ac:spMkLst>
            <pc:docMk/>
            <pc:sldMk cId="740465279" sldId="3308"/>
            <ac:spMk id="27" creationId="{27FB681E-DC62-41B1-9391-67C4122F4F9E}"/>
          </ac:spMkLst>
        </pc:spChg>
        <pc:cxnChg chg="mod">
          <ac:chgData name="Phat Nguyen Van (FIS SRVHCM)" userId="1423cf2f-7026-433e-a0cb-3bdb21cd1ee0" providerId="ADAL" clId="{4F9597DB-549C-4B18-A63B-540DD031CF14}" dt="2020-06-09T12:21:49.559" v="2226" actId="14100"/>
          <ac:cxnSpMkLst>
            <pc:docMk/>
            <pc:sldMk cId="740465279" sldId="3308"/>
            <ac:cxnSpMk id="5" creationId="{3504B437-E7B9-40FF-9F32-0539DBBB430B}"/>
          </ac:cxnSpMkLst>
        </pc:cxnChg>
        <pc:cxnChg chg="mod">
          <ac:chgData name="Phat Nguyen Van (FIS SRVHCM)" userId="1423cf2f-7026-433e-a0cb-3bdb21cd1ee0" providerId="ADAL" clId="{4F9597DB-549C-4B18-A63B-540DD031CF14}" dt="2020-06-09T12:22:15.640" v="2257" actId="14100"/>
          <ac:cxnSpMkLst>
            <pc:docMk/>
            <pc:sldMk cId="740465279" sldId="3308"/>
            <ac:cxnSpMk id="9" creationId="{553D1825-43E5-4B65-9EE4-2EF9D6D0DC38}"/>
          </ac:cxnSpMkLst>
        </pc:cxnChg>
        <pc:cxnChg chg="mod">
          <ac:chgData name="Phat Nguyen Van (FIS SRVHCM)" userId="1423cf2f-7026-433e-a0cb-3bdb21cd1ee0" providerId="ADAL" clId="{4F9597DB-549C-4B18-A63B-540DD031CF14}" dt="2020-06-09T12:22:21.114" v="2258" actId="14100"/>
          <ac:cxnSpMkLst>
            <pc:docMk/>
            <pc:sldMk cId="740465279" sldId="3308"/>
            <ac:cxnSpMk id="11" creationId="{784C46BC-1C10-48C8-8DDB-7100ED48BA11}"/>
          </ac:cxnSpMkLst>
        </pc:cxnChg>
        <pc:cxnChg chg="mod">
          <ac:chgData name="Phat Nguyen Van (FIS SRVHCM)" userId="1423cf2f-7026-433e-a0cb-3bdb21cd1ee0" providerId="ADAL" clId="{4F9597DB-549C-4B18-A63B-540DD031CF14}" dt="2020-06-09T12:21:44.361" v="2225" actId="14100"/>
          <ac:cxnSpMkLst>
            <pc:docMk/>
            <pc:sldMk cId="740465279" sldId="3308"/>
            <ac:cxnSpMk id="15" creationId="{2F8B9BF9-9ADC-47C4-849B-7EF937F03E65}"/>
          </ac:cxnSpMkLst>
        </pc:cxnChg>
        <pc:cxnChg chg="mod">
          <ac:chgData name="Phat Nguyen Van (FIS SRVHCM)" userId="1423cf2f-7026-433e-a0cb-3bdb21cd1ee0" providerId="ADAL" clId="{4F9597DB-549C-4B18-A63B-540DD031CF14}" dt="2020-06-09T12:22:36.856" v="2270" actId="14100"/>
          <ac:cxnSpMkLst>
            <pc:docMk/>
            <pc:sldMk cId="740465279" sldId="3308"/>
            <ac:cxnSpMk id="18" creationId="{BFA8306C-000E-496C-82CA-AC88B6796C90}"/>
          </ac:cxnSpMkLst>
        </pc:cxn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689888639" sldId="3309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689888639" sldId="3309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882109699" sldId="3310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882109699" sldId="3310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2567688751" sldId="3311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567688751" sldId="3311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1661417002" sldId="3312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661417002" sldId="3312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1507955989" sldId="3313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507955989" sldId="3313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4277847297" sldId="3314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4277847297" sldId="3314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500332324" sldId="3315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500332324" sldId="3315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500332324" sldId="3315"/>
            <ac:spMk id="8" creationId="{C296A453-5F74-4AEB-98E8-77D2CA8B8B9B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1392170772" sldId="3316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392170772" sldId="3316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1519274061" sldId="3317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519274061" sldId="3317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202002872" sldId="3318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02002872" sldId="3318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1466773846" sldId="3319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466773846" sldId="3319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2398907843" sldId="3320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398907843" sldId="3320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2687290251" sldId="3321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687290251" sldId="3321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536432517" sldId="3322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536432517" sldId="3322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2312980747" sldId="3323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312980747" sldId="3323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232897940" sldId="3324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232897940" sldId="3324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2858041100" sldId="3325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858041100" sldId="3325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618226470" sldId="3326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618226470" sldId="3326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1917142713" sldId="3327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917142713" sldId="3327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4248850752" sldId="3328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4248850752" sldId="3328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41502170" sldId="3329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41502170" sldId="3329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1329078499" sldId="3330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329078499" sldId="3330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42316309" sldId="3331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42316309" sldId="3331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1:39.876" v="2081" actId="255"/>
        <pc:sldMkLst>
          <pc:docMk/>
          <pc:sldMk cId="96335528" sldId="3332"/>
        </pc:sldMkLst>
        <pc:spChg chg="mod">
          <ac:chgData name="Phat Nguyen Van (FIS SRVHCM)" userId="1423cf2f-7026-433e-a0cb-3bdb21cd1ee0" providerId="ADAL" clId="{4F9597DB-549C-4B18-A63B-540DD031CF14}" dt="2020-06-09T07:41:39.876" v="2081" actId="255"/>
          <ac:spMkLst>
            <pc:docMk/>
            <pc:sldMk cId="96335528" sldId="3332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1:43.558" v="2082" actId="255"/>
        <pc:sldMkLst>
          <pc:docMk/>
          <pc:sldMk cId="1119485063" sldId="3333"/>
        </pc:sldMkLst>
        <pc:spChg chg="mod">
          <ac:chgData name="Phat Nguyen Van (FIS SRVHCM)" userId="1423cf2f-7026-433e-a0cb-3bdb21cd1ee0" providerId="ADAL" clId="{4F9597DB-549C-4B18-A63B-540DD031CF14}" dt="2020-06-09T07:41:43.558" v="2082" actId="255"/>
          <ac:spMkLst>
            <pc:docMk/>
            <pc:sldMk cId="1119485063" sldId="3333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1119485063" sldId="3333"/>
            <ac:spMk id="3" creationId="{27EBE04B-E77E-467D-A279-141EB377878B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1:48.219" v="2083" actId="255"/>
        <pc:sldMkLst>
          <pc:docMk/>
          <pc:sldMk cId="2791992086" sldId="3334"/>
        </pc:sldMkLst>
        <pc:spChg chg="mod">
          <ac:chgData name="Phat Nguyen Van (FIS SRVHCM)" userId="1423cf2f-7026-433e-a0cb-3bdb21cd1ee0" providerId="ADAL" clId="{4F9597DB-549C-4B18-A63B-540DD031CF14}" dt="2020-06-09T07:41:48.219" v="2083" actId="255"/>
          <ac:spMkLst>
            <pc:docMk/>
            <pc:sldMk cId="2791992086" sldId="3334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1:52.143" v="2084" actId="255"/>
        <pc:sldMkLst>
          <pc:docMk/>
          <pc:sldMk cId="3054624167" sldId="3335"/>
        </pc:sldMkLst>
        <pc:spChg chg="mod">
          <ac:chgData name="Phat Nguyen Van (FIS SRVHCM)" userId="1423cf2f-7026-433e-a0cb-3bdb21cd1ee0" providerId="ADAL" clId="{4F9597DB-549C-4B18-A63B-540DD031CF14}" dt="2020-06-09T07:41:52.143" v="2084" actId="255"/>
          <ac:spMkLst>
            <pc:docMk/>
            <pc:sldMk cId="3054624167" sldId="3335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2:07.696" v="2085" actId="255"/>
        <pc:sldMkLst>
          <pc:docMk/>
          <pc:sldMk cId="3750568630" sldId="3336"/>
        </pc:sldMkLst>
        <pc:spChg chg="mod">
          <ac:chgData name="Phat Nguyen Van (FIS SRVHCM)" userId="1423cf2f-7026-433e-a0cb-3bdb21cd1ee0" providerId="ADAL" clId="{4F9597DB-549C-4B18-A63B-540DD031CF14}" dt="2020-06-09T07:42:07.696" v="2085" actId="255"/>
          <ac:spMkLst>
            <pc:docMk/>
            <pc:sldMk cId="3750568630" sldId="3336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750568630" sldId="3336"/>
            <ac:spMk id="3" creationId="{27EBE04B-E77E-467D-A279-141EB377878B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2:11.727" v="2087" actId="27636"/>
        <pc:sldMkLst>
          <pc:docMk/>
          <pc:sldMk cId="2847399921" sldId="3337"/>
        </pc:sldMkLst>
        <pc:spChg chg="mod">
          <ac:chgData name="Phat Nguyen Van (FIS SRVHCM)" userId="1423cf2f-7026-433e-a0cb-3bdb21cd1ee0" providerId="ADAL" clId="{4F9597DB-549C-4B18-A63B-540DD031CF14}" dt="2020-06-09T07:42:11.727" v="2087" actId="27636"/>
          <ac:spMkLst>
            <pc:docMk/>
            <pc:sldMk cId="2847399921" sldId="3337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2:15.635" v="2089" actId="27636"/>
        <pc:sldMkLst>
          <pc:docMk/>
          <pc:sldMk cId="1205722019" sldId="3338"/>
        </pc:sldMkLst>
        <pc:spChg chg="mod">
          <ac:chgData name="Phat Nguyen Van (FIS SRVHCM)" userId="1423cf2f-7026-433e-a0cb-3bdb21cd1ee0" providerId="ADAL" clId="{4F9597DB-549C-4B18-A63B-540DD031CF14}" dt="2020-06-09T07:42:15.635" v="2089" actId="27636"/>
          <ac:spMkLst>
            <pc:docMk/>
            <pc:sldMk cId="1205722019" sldId="3338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2:19.193" v="2090" actId="255"/>
        <pc:sldMkLst>
          <pc:docMk/>
          <pc:sldMk cId="2189121344" sldId="3339"/>
        </pc:sldMkLst>
        <pc:spChg chg="mod">
          <ac:chgData name="Phat Nguyen Van (FIS SRVHCM)" userId="1423cf2f-7026-433e-a0cb-3bdb21cd1ee0" providerId="ADAL" clId="{4F9597DB-549C-4B18-A63B-540DD031CF14}" dt="2020-06-09T07:42:19.193" v="2090" actId="255"/>
          <ac:spMkLst>
            <pc:docMk/>
            <pc:sldMk cId="2189121344" sldId="3339"/>
            <ac:spMk id="2" creationId="{00EC86B0-66D0-4589-A747-5893E0F6E288}"/>
          </ac:spMkLst>
        </pc:spChg>
      </pc:sldChg>
      <pc:sldChg chg="modSp">
        <pc:chgData name="Phat Nguyen Van (FIS SRVHCM)" userId="1423cf2f-7026-433e-a0cb-3bdb21cd1ee0" providerId="ADAL" clId="{4F9597DB-549C-4B18-A63B-540DD031CF14}" dt="2020-06-09T07:38:30.704" v="2048"/>
        <pc:sldMkLst>
          <pc:docMk/>
          <pc:sldMk cId="3949776772" sldId="3340"/>
        </pc:sldMkLst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949776772" sldId="3340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2:24.527" v="2091" actId="255"/>
        <pc:sldMkLst>
          <pc:docMk/>
          <pc:sldMk cId="3023516005" sldId="3341"/>
        </pc:sldMkLst>
        <pc:spChg chg="mod">
          <ac:chgData name="Phat Nguyen Van (FIS SRVHCM)" userId="1423cf2f-7026-433e-a0cb-3bdb21cd1ee0" providerId="ADAL" clId="{4F9597DB-549C-4B18-A63B-540DD031CF14}" dt="2020-06-09T07:42:24.527" v="2091" actId="255"/>
          <ac:spMkLst>
            <pc:docMk/>
            <pc:sldMk cId="3023516005" sldId="3341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1:34.110" v="2080" actId="255"/>
        <pc:sldMkLst>
          <pc:docMk/>
          <pc:sldMk cId="2029978401" sldId="3342"/>
        </pc:sldMkLst>
        <pc:spChg chg="mod">
          <ac:chgData name="Phat Nguyen Van (FIS SRVHCM)" userId="1423cf2f-7026-433e-a0cb-3bdb21cd1ee0" providerId="ADAL" clId="{4F9597DB-549C-4B18-A63B-540DD031CF14}" dt="2020-06-09T07:41:34.110" v="2080" actId="255"/>
          <ac:spMkLst>
            <pc:docMk/>
            <pc:sldMk cId="2029978401" sldId="3342"/>
            <ac:spMk id="7" creationId="{00000000-0000-0000-0000-000000000000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6:18:16.309" v="128" actId="1036"/>
        <pc:sldMkLst>
          <pc:docMk/>
          <pc:sldMk cId="1642976049" sldId="3344"/>
        </pc:sldMkLst>
        <pc:spChg chg="mod">
          <ac:chgData name="Phat Nguyen Van (FIS SRVHCM)" userId="1423cf2f-7026-433e-a0cb-3bdb21cd1ee0" providerId="ADAL" clId="{4F9597DB-549C-4B18-A63B-540DD031CF14}" dt="2020-06-09T06:18:16.309" v="128" actId="1036"/>
          <ac:spMkLst>
            <pc:docMk/>
            <pc:sldMk cId="1642976049" sldId="3344"/>
            <ac:spMk id="15" creationId="{00000000-0000-0000-0000-000000000000}"/>
          </ac:spMkLst>
        </pc:spChg>
        <pc:spChg chg="mod">
          <ac:chgData name="Phat Nguyen Van (FIS SRVHCM)" userId="1423cf2f-7026-433e-a0cb-3bdb21cd1ee0" providerId="ADAL" clId="{4F9597DB-549C-4B18-A63B-540DD031CF14}" dt="2020-06-09T06:17:51.584" v="86" actId="1035"/>
          <ac:spMkLst>
            <pc:docMk/>
            <pc:sldMk cId="1642976049" sldId="3344"/>
            <ac:spMk id="17" creationId="{00000000-0000-0000-0000-000000000000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2:31.581" v="2093" actId="27636"/>
        <pc:sldMkLst>
          <pc:docMk/>
          <pc:sldMk cId="3410333742" sldId="3345"/>
        </pc:sldMkLst>
        <pc:spChg chg="mod">
          <ac:chgData name="Phat Nguyen Van (FIS SRVHCM)" userId="1423cf2f-7026-433e-a0cb-3bdb21cd1ee0" providerId="ADAL" clId="{4F9597DB-549C-4B18-A63B-540DD031CF14}" dt="2020-06-09T07:42:31.581" v="2093" actId="27636"/>
          <ac:spMkLst>
            <pc:docMk/>
            <pc:sldMk cId="3410333742" sldId="3345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01.061" v="2150" actId="1037"/>
        <pc:sldMkLst>
          <pc:docMk/>
          <pc:sldMk cId="1869899203" sldId="3346"/>
        </pc:sldMkLst>
        <pc:spChg chg="mod">
          <ac:chgData name="Phat Nguyen Van (FIS SRVHCM)" userId="1423cf2f-7026-433e-a0cb-3bdb21cd1ee0" providerId="ADAL" clId="{4F9597DB-549C-4B18-A63B-540DD031CF14}" dt="2020-06-09T07:42:56.112" v="2135" actId="20577"/>
          <ac:spMkLst>
            <pc:docMk/>
            <pc:sldMk cId="1869899203" sldId="3346"/>
            <ac:spMk id="4" creationId="{74062FA9-6BB0-C54F-A93C-44AB40DE7EAF}"/>
          </ac:spMkLst>
        </pc:spChg>
        <pc:picChg chg="mod">
          <ac:chgData name="Phat Nguyen Van (FIS SRVHCM)" userId="1423cf2f-7026-433e-a0cb-3bdb21cd1ee0" providerId="ADAL" clId="{4F9597DB-549C-4B18-A63B-540DD031CF14}" dt="2020-06-09T07:43:01.061" v="2150" actId="1037"/>
          <ac:picMkLst>
            <pc:docMk/>
            <pc:sldMk cId="1869899203" sldId="3346"/>
            <ac:picMk id="2050" creationId="{602DE4E2-7809-4178-A78B-305024F68002}"/>
          </ac:picMkLst>
        </pc:picChg>
      </pc:sldChg>
      <pc:sldChg chg="modSp mod">
        <pc:chgData name="Phat Nguyen Van (FIS SRVHCM)" userId="1423cf2f-7026-433e-a0cb-3bdb21cd1ee0" providerId="ADAL" clId="{4F9597DB-549C-4B18-A63B-540DD031CF14}" dt="2020-06-09T07:43:09.611" v="2152" actId="27636"/>
        <pc:sldMkLst>
          <pc:docMk/>
          <pc:sldMk cId="840003900" sldId="3347"/>
        </pc:sldMkLst>
        <pc:spChg chg="mod">
          <ac:chgData name="Phat Nguyen Van (FIS SRVHCM)" userId="1423cf2f-7026-433e-a0cb-3bdb21cd1ee0" providerId="ADAL" clId="{4F9597DB-549C-4B18-A63B-540DD031CF14}" dt="2020-06-09T07:43:09.611" v="2152" actId="27636"/>
          <ac:spMkLst>
            <pc:docMk/>
            <pc:sldMk cId="840003900" sldId="3347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13.193" v="2154" actId="27636"/>
        <pc:sldMkLst>
          <pc:docMk/>
          <pc:sldMk cId="4064852196" sldId="3348"/>
        </pc:sldMkLst>
        <pc:spChg chg="mod">
          <ac:chgData name="Phat Nguyen Van (FIS SRVHCM)" userId="1423cf2f-7026-433e-a0cb-3bdb21cd1ee0" providerId="ADAL" clId="{4F9597DB-549C-4B18-A63B-540DD031CF14}" dt="2020-06-09T07:43:13.193" v="2154" actId="27636"/>
          <ac:spMkLst>
            <pc:docMk/>
            <pc:sldMk cId="4064852196" sldId="3348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16.726" v="2156" actId="27636"/>
        <pc:sldMkLst>
          <pc:docMk/>
          <pc:sldMk cId="1366295410" sldId="3349"/>
        </pc:sldMkLst>
        <pc:spChg chg="mod">
          <ac:chgData name="Phat Nguyen Van (FIS SRVHCM)" userId="1423cf2f-7026-433e-a0cb-3bdb21cd1ee0" providerId="ADAL" clId="{4F9597DB-549C-4B18-A63B-540DD031CF14}" dt="2020-06-09T07:43:16.726" v="2156" actId="27636"/>
          <ac:spMkLst>
            <pc:docMk/>
            <pc:sldMk cId="1366295410" sldId="3349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12:31:25.239" v="2305" actId="20577"/>
        <pc:sldMkLst>
          <pc:docMk/>
          <pc:sldMk cId="3933834390" sldId="3350"/>
        </pc:sldMkLst>
        <pc:spChg chg="mod">
          <ac:chgData name="Phat Nguyen Van (FIS SRVHCM)" userId="1423cf2f-7026-433e-a0cb-3bdb21cd1ee0" providerId="ADAL" clId="{4F9597DB-549C-4B18-A63B-540DD031CF14}" dt="2020-06-09T07:43:21.120" v="2158" actId="27636"/>
          <ac:spMkLst>
            <pc:docMk/>
            <pc:sldMk cId="3933834390" sldId="3350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2:31:25.239" v="2305" actId="20577"/>
          <ac:spMkLst>
            <pc:docMk/>
            <pc:sldMk cId="3933834390" sldId="3350"/>
            <ac:spMk id="4" creationId="{74062FA9-6BB0-C54F-A93C-44AB40DE7EAF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38.961" v="2163" actId="27636"/>
        <pc:sldMkLst>
          <pc:docMk/>
          <pc:sldMk cId="1584140410" sldId="3351"/>
        </pc:sldMkLst>
        <pc:spChg chg="mod">
          <ac:chgData name="Phat Nguyen Van (FIS SRVHCM)" userId="1423cf2f-7026-433e-a0cb-3bdb21cd1ee0" providerId="ADAL" clId="{4F9597DB-549C-4B18-A63B-540DD031CF14}" dt="2020-06-09T07:43:38.961" v="2163" actId="27636"/>
          <ac:spMkLst>
            <pc:docMk/>
            <pc:sldMk cId="1584140410" sldId="3351"/>
            <ac:spMk id="2" creationId="{00EC86B0-66D0-4589-A747-5893E0F6E288}"/>
          </ac:spMkLst>
        </pc:spChg>
      </pc:sldChg>
      <pc:sldChg chg="addSp modSp mod">
        <pc:chgData name="Phat Nguyen Van (FIS SRVHCM)" userId="1423cf2f-7026-433e-a0cb-3bdb21cd1ee0" providerId="ADAL" clId="{4F9597DB-549C-4B18-A63B-540DD031CF14}" dt="2020-06-09T13:26:15.699" v="2335" actId="255"/>
        <pc:sldMkLst>
          <pc:docMk/>
          <pc:sldMk cId="1149792982" sldId="3369"/>
        </pc:sldMkLst>
        <pc:spChg chg="mod">
          <ac:chgData name="Phat Nguyen Van (FIS SRVHCM)" userId="1423cf2f-7026-433e-a0cb-3bdb21cd1ee0" providerId="ADAL" clId="{4F9597DB-549C-4B18-A63B-540DD031CF14}" dt="2020-06-09T07:45:00.788" v="2185" actId="255"/>
          <ac:spMkLst>
            <pc:docMk/>
            <pc:sldMk cId="1149792982" sldId="3369"/>
            <ac:spMk id="2" creationId="{00EC86B0-66D0-4589-A747-5893E0F6E288}"/>
          </ac:spMkLst>
        </pc:spChg>
        <pc:spChg chg="add mod">
          <ac:chgData name="Phat Nguyen Van (FIS SRVHCM)" userId="1423cf2f-7026-433e-a0cb-3bdb21cd1ee0" providerId="ADAL" clId="{4F9597DB-549C-4B18-A63B-540DD031CF14}" dt="2020-06-09T13:26:15.699" v="2335" actId="255"/>
          <ac:spMkLst>
            <pc:docMk/>
            <pc:sldMk cId="1149792982" sldId="3369"/>
            <ac:spMk id="3" creationId="{A809FEA1-70C3-449E-A183-98459D572772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57.130" v="2184" actId="27636"/>
        <pc:sldMkLst>
          <pc:docMk/>
          <pc:sldMk cId="3352044327" sldId="3388"/>
        </pc:sldMkLst>
        <pc:spChg chg="mod">
          <ac:chgData name="Phat Nguyen Van (FIS SRVHCM)" userId="1423cf2f-7026-433e-a0cb-3bdb21cd1ee0" providerId="ADAL" clId="{4F9597DB-549C-4B18-A63B-540DD031CF14}" dt="2020-06-09T07:44:57.130" v="2184" actId="27636"/>
          <ac:spMkLst>
            <pc:docMk/>
            <pc:sldMk cId="3352044327" sldId="3388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42.143" v="2165" actId="27636"/>
        <pc:sldMkLst>
          <pc:docMk/>
          <pc:sldMk cId="3794341486" sldId="3389"/>
        </pc:sldMkLst>
        <pc:spChg chg="mod">
          <ac:chgData name="Phat Nguyen Van (FIS SRVHCM)" userId="1423cf2f-7026-433e-a0cb-3bdb21cd1ee0" providerId="ADAL" clId="{4F9597DB-549C-4B18-A63B-540DD031CF14}" dt="2020-06-09T07:43:42.143" v="2165" actId="27636"/>
          <ac:spMkLst>
            <pc:docMk/>
            <pc:sldMk cId="3794341486" sldId="3389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00.126" v="2169" actId="255"/>
        <pc:sldMkLst>
          <pc:docMk/>
          <pc:sldMk cId="3819501710" sldId="3390"/>
        </pc:sldMkLst>
        <pc:spChg chg="mod">
          <ac:chgData name="Phat Nguyen Van (FIS SRVHCM)" userId="1423cf2f-7026-433e-a0cb-3bdb21cd1ee0" providerId="ADAL" clId="{4F9597DB-549C-4B18-A63B-540DD031CF14}" dt="2020-06-09T07:43:45.854" v="2166" actId="255"/>
          <ac:spMkLst>
            <pc:docMk/>
            <pc:sldMk cId="3819501710" sldId="3390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44:00.126" v="2169" actId="255"/>
          <ac:spMkLst>
            <pc:docMk/>
            <pc:sldMk cId="3819501710" sldId="3390"/>
            <ac:spMk id="3" creationId="{0F36DEFD-FD90-4918-B816-88F73898DBEF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55.129" v="2168" actId="255"/>
        <pc:sldMkLst>
          <pc:docMk/>
          <pc:sldMk cId="3649198483" sldId="3391"/>
        </pc:sldMkLst>
        <pc:spChg chg="mod">
          <ac:chgData name="Phat Nguyen Van (FIS SRVHCM)" userId="1423cf2f-7026-433e-a0cb-3bdb21cd1ee0" providerId="ADAL" clId="{4F9597DB-549C-4B18-A63B-540DD031CF14}" dt="2020-06-09T07:43:50.479" v="2167" actId="255"/>
          <ac:spMkLst>
            <pc:docMk/>
            <pc:sldMk cId="3649198483" sldId="3391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43:55.129" v="2168" actId="255"/>
          <ac:spMkLst>
            <pc:docMk/>
            <pc:sldMk cId="3649198483" sldId="3391"/>
            <ac:spMk id="3" creationId="{0F36DEFD-FD90-4918-B816-88F73898DBEF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13:15:38.922" v="2321" actId="1038"/>
        <pc:sldMkLst>
          <pc:docMk/>
          <pc:sldMk cId="542848579" sldId="3392"/>
        </pc:sldMkLst>
        <pc:spChg chg="mod">
          <ac:chgData name="Phat Nguyen Van (FIS SRVHCM)" userId="1423cf2f-7026-433e-a0cb-3bdb21cd1ee0" providerId="ADAL" clId="{4F9597DB-549C-4B18-A63B-540DD031CF14}" dt="2020-06-09T07:44:05.472" v="2170" actId="255"/>
          <ac:spMkLst>
            <pc:docMk/>
            <pc:sldMk cId="542848579" sldId="3392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44:08.504" v="2171" actId="255"/>
          <ac:spMkLst>
            <pc:docMk/>
            <pc:sldMk cId="542848579" sldId="3392"/>
            <ac:spMk id="3" creationId="{0F36DEFD-FD90-4918-B816-88F73898DBEF}"/>
          </ac:spMkLst>
        </pc:spChg>
        <pc:picChg chg="mod">
          <ac:chgData name="Phat Nguyen Van (FIS SRVHCM)" userId="1423cf2f-7026-433e-a0cb-3bdb21cd1ee0" providerId="ADAL" clId="{4F9597DB-549C-4B18-A63B-540DD031CF14}" dt="2020-06-09T13:15:38.922" v="2321" actId="1038"/>
          <ac:picMkLst>
            <pc:docMk/>
            <pc:sldMk cId="542848579" sldId="3392"/>
            <ac:picMk id="2052" creationId="{F0155235-F72E-4051-8835-B15B47C636BD}"/>
          </ac:picMkLst>
        </pc:picChg>
      </pc:sldChg>
      <pc:sldChg chg="modSp mod">
        <pc:chgData name="Phat Nguyen Van (FIS SRVHCM)" userId="1423cf2f-7026-433e-a0cb-3bdb21cd1ee0" providerId="ADAL" clId="{4F9597DB-549C-4B18-A63B-540DD031CF14}" dt="2020-06-09T07:44:16.470" v="2173" actId="255"/>
        <pc:sldMkLst>
          <pc:docMk/>
          <pc:sldMk cId="2113118867" sldId="3393"/>
        </pc:sldMkLst>
        <pc:spChg chg="mod">
          <ac:chgData name="Phat Nguyen Van (FIS SRVHCM)" userId="1423cf2f-7026-433e-a0cb-3bdb21cd1ee0" providerId="ADAL" clId="{4F9597DB-549C-4B18-A63B-540DD031CF14}" dt="2020-06-09T07:44:12.153" v="2172" actId="255"/>
          <ac:spMkLst>
            <pc:docMk/>
            <pc:sldMk cId="2113118867" sldId="3393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44:16.470" v="2173" actId="255"/>
          <ac:spMkLst>
            <pc:docMk/>
            <pc:sldMk cId="2113118867" sldId="3393"/>
            <ac:spMk id="3" creationId="{0F36DEFD-FD90-4918-B816-88F73898DBEF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25.354" v="2175" actId="255"/>
        <pc:sldMkLst>
          <pc:docMk/>
          <pc:sldMk cId="2192709446" sldId="3394"/>
        </pc:sldMkLst>
        <pc:spChg chg="mod">
          <ac:chgData name="Phat Nguyen Van (FIS SRVHCM)" userId="1423cf2f-7026-433e-a0cb-3bdb21cd1ee0" providerId="ADAL" clId="{4F9597DB-549C-4B18-A63B-540DD031CF14}" dt="2020-06-09T07:44:22.092" v="2174" actId="255"/>
          <ac:spMkLst>
            <pc:docMk/>
            <pc:sldMk cId="2192709446" sldId="3394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44:25.354" v="2175" actId="255"/>
          <ac:spMkLst>
            <pc:docMk/>
            <pc:sldMk cId="2192709446" sldId="3394"/>
            <ac:spMk id="3" creationId="{0F36DEFD-FD90-4918-B816-88F73898DBEF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13:21:46.213" v="2333" actId="1036"/>
        <pc:sldMkLst>
          <pc:docMk/>
          <pc:sldMk cId="765340393" sldId="3395"/>
        </pc:sldMkLst>
        <pc:spChg chg="mod">
          <ac:chgData name="Phat Nguyen Van (FIS SRVHCM)" userId="1423cf2f-7026-433e-a0cb-3bdb21cd1ee0" providerId="ADAL" clId="{4F9597DB-549C-4B18-A63B-540DD031CF14}" dt="2020-06-09T07:44:29.715" v="2176" actId="255"/>
          <ac:spMkLst>
            <pc:docMk/>
            <pc:sldMk cId="765340393" sldId="3395"/>
            <ac:spMk id="2" creationId="{00EC86B0-66D0-4589-A747-5893E0F6E288}"/>
          </ac:spMkLst>
        </pc:spChg>
        <pc:picChg chg="mod">
          <ac:chgData name="Phat Nguyen Van (FIS SRVHCM)" userId="1423cf2f-7026-433e-a0cb-3bdb21cd1ee0" providerId="ADAL" clId="{4F9597DB-549C-4B18-A63B-540DD031CF14}" dt="2020-06-09T13:21:46.213" v="2333" actId="1036"/>
          <ac:picMkLst>
            <pc:docMk/>
            <pc:sldMk cId="765340393" sldId="3395"/>
            <ac:picMk id="5124" creationId="{B930C7D7-F46C-4D8C-BA5E-0B0E9EEDB676}"/>
          </ac:picMkLst>
        </pc:picChg>
      </pc:sldChg>
      <pc:sldChg chg="modSp mod">
        <pc:chgData name="Phat Nguyen Van (FIS SRVHCM)" userId="1423cf2f-7026-433e-a0cb-3bdb21cd1ee0" providerId="ADAL" clId="{4F9597DB-549C-4B18-A63B-540DD031CF14}" dt="2020-06-09T06:20:02.583" v="172" actId="27636"/>
        <pc:sldMkLst>
          <pc:docMk/>
          <pc:sldMk cId="3370749085" sldId="3396"/>
        </pc:sldMkLst>
        <pc:spChg chg="mod">
          <ac:chgData name="Phat Nguyen Van (FIS SRVHCM)" userId="1423cf2f-7026-433e-a0cb-3bdb21cd1ee0" providerId="ADAL" clId="{4F9597DB-549C-4B18-A63B-540DD031CF14}" dt="2020-06-09T06:20:02.583" v="172" actId="27636"/>
          <ac:spMkLst>
            <pc:docMk/>
            <pc:sldMk cId="3370749085" sldId="3396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13:22:20.185" v="2334" actId="20577"/>
        <pc:sldMkLst>
          <pc:docMk/>
          <pc:sldMk cId="1702852345" sldId="3397"/>
        </pc:sldMkLst>
        <pc:spChg chg="mod">
          <ac:chgData name="Phat Nguyen Van (FIS SRVHCM)" userId="1423cf2f-7026-433e-a0cb-3bdb21cd1ee0" providerId="ADAL" clId="{4F9597DB-549C-4B18-A63B-540DD031CF14}" dt="2020-06-09T06:20:06.620" v="174" actId="27636"/>
          <ac:spMkLst>
            <pc:docMk/>
            <pc:sldMk cId="1702852345" sldId="3397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3:22:20.185" v="2334" actId="20577"/>
          <ac:spMkLst>
            <pc:docMk/>
            <pc:sldMk cId="1702852345" sldId="3397"/>
            <ac:spMk id="4" creationId="{D4F320AA-A1C9-492D-9423-D4B4D40BACCA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34.156" v="2177" actId="255"/>
        <pc:sldMkLst>
          <pc:docMk/>
          <pc:sldMk cId="49740119" sldId="3398"/>
        </pc:sldMkLst>
        <pc:spChg chg="mod">
          <ac:chgData name="Phat Nguyen Van (FIS SRVHCM)" userId="1423cf2f-7026-433e-a0cb-3bdb21cd1ee0" providerId="ADAL" clId="{4F9597DB-549C-4B18-A63B-540DD031CF14}" dt="2020-06-09T07:44:34.156" v="2177" actId="255"/>
          <ac:spMkLst>
            <pc:docMk/>
            <pc:sldMk cId="49740119" sldId="3398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37.984" v="2178" actId="255"/>
        <pc:sldMkLst>
          <pc:docMk/>
          <pc:sldMk cId="385923626" sldId="3399"/>
        </pc:sldMkLst>
        <pc:spChg chg="mod">
          <ac:chgData name="Phat Nguyen Van (FIS SRVHCM)" userId="1423cf2f-7026-433e-a0cb-3bdb21cd1ee0" providerId="ADAL" clId="{4F9597DB-549C-4B18-A63B-540DD031CF14}" dt="2020-06-09T07:44:37.984" v="2178" actId="255"/>
          <ac:spMkLst>
            <pc:docMk/>
            <pc:sldMk cId="385923626" sldId="3399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41.402" v="2179" actId="255"/>
        <pc:sldMkLst>
          <pc:docMk/>
          <pc:sldMk cId="3963880488" sldId="3400"/>
        </pc:sldMkLst>
        <pc:spChg chg="mod">
          <ac:chgData name="Phat Nguyen Van (FIS SRVHCM)" userId="1423cf2f-7026-433e-a0cb-3bdb21cd1ee0" providerId="ADAL" clId="{4F9597DB-549C-4B18-A63B-540DD031CF14}" dt="2020-06-09T07:44:41.402" v="2179" actId="255"/>
          <ac:spMkLst>
            <pc:docMk/>
            <pc:sldMk cId="3963880488" sldId="3400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963880488" sldId="3400"/>
            <ac:spMk id="3" creationId="{0F36DEFD-FD90-4918-B816-88F73898DBEF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44.942" v="2180" actId="255"/>
        <pc:sldMkLst>
          <pc:docMk/>
          <pc:sldMk cId="2245136843" sldId="3401"/>
        </pc:sldMkLst>
        <pc:spChg chg="mod">
          <ac:chgData name="Phat Nguyen Van (FIS SRVHCM)" userId="1423cf2f-7026-433e-a0cb-3bdb21cd1ee0" providerId="ADAL" clId="{4F9597DB-549C-4B18-A63B-540DD031CF14}" dt="2020-06-09T07:44:44.942" v="2180" actId="255"/>
          <ac:spMkLst>
            <pc:docMk/>
            <pc:sldMk cId="2245136843" sldId="3401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2245136843" sldId="3401"/>
            <ac:spMk id="3" creationId="{0F36DEFD-FD90-4918-B816-88F73898DBEF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48.840" v="2181" actId="255"/>
        <pc:sldMkLst>
          <pc:docMk/>
          <pc:sldMk cId="3349570755" sldId="3402"/>
        </pc:sldMkLst>
        <pc:spChg chg="mod">
          <ac:chgData name="Phat Nguyen Van (FIS SRVHCM)" userId="1423cf2f-7026-433e-a0cb-3bdb21cd1ee0" providerId="ADAL" clId="{4F9597DB-549C-4B18-A63B-540DD031CF14}" dt="2020-06-09T07:44:48.840" v="2181" actId="255"/>
          <ac:spMkLst>
            <pc:docMk/>
            <pc:sldMk cId="3349570755" sldId="3402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4:52.994" v="2182" actId="255"/>
        <pc:sldMkLst>
          <pc:docMk/>
          <pc:sldMk cId="3883220264" sldId="3403"/>
        </pc:sldMkLst>
        <pc:spChg chg="mod">
          <ac:chgData name="Phat Nguyen Van (FIS SRVHCM)" userId="1423cf2f-7026-433e-a0cb-3bdb21cd1ee0" providerId="ADAL" clId="{4F9597DB-549C-4B18-A63B-540DD031CF14}" dt="2020-06-09T07:44:52.994" v="2182" actId="255"/>
          <ac:spMkLst>
            <pc:docMk/>
            <pc:sldMk cId="3883220264" sldId="3403"/>
            <ac:spMk id="2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25.195" v="2159" actId="255"/>
        <pc:sldMkLst>
          <pc:docMk/>
          <pc:sldMk cId="1638967514" sldId="3404"/>
        </pc:sldMkLst>
        <pc:spChg chg="mod">
          <ac:chgData name="Phat Nguyen Van (FIS SRVHCM)" userId="1423cf2f-7026-433e-a0cb-3bdb21cd1ee0" providerId="ADAL" clId="{4F9597DB-549C-4B18-A63B-540DD031CF14}" dt="2020-06-09T07:43:25.195" v="2159" actId="255"/>
          <ac:spMkLst>
            <pc:docMk/>
            <pc:sldMk cId="1638967514" sldId="3404"/>
            <ac:spMk id="5" creationId="{00EC86B0-66D0-4589-A747-5893E0F6E288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28.941" v="2160" actId="255"/>
        <pc:sldMkLst>
          <pc:docMk/>
          <pc:sldMk cId="3437502652" sldId="3405"/>
        </pc:sldMkLst>
        <pc:spChg chg="mod">
          <ac:chgData name="Phat Nguyen Van (FIS SRVHCM)" userId="1423cf2f-7026-433e-a0cb-3bdb21cd1ee0" providerId="ADAL" clId="{4F9597DB-549C-4B18-A63B-540DD031CF14}" dt="2020-06-09T07:43:28.941" v="2160" actId="255"/>
          <ac:spMkLst>
            <pc:docMk/>
            <pc:sldMk cId="3437502652" sldId="3405"/>
            <ac:spMk id="5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437502652" sldId="3405"/>
            <ac:spMk id="10" creationId="{00000000-0000-0000-0000-000000000000}"/>
          </ac:spMkLst>
        </pc:spChg>
      </pc:sldChg>
      <pc:sldChg chg="modSp mod">
        <pc:chgData name="Phat Nguyen Van (FIS SRVHCM)" userId="1423cf2f-7026-433e-a0cb-3bdb21cd1ee0" providerId="ADAL" clId="{4F9597DB-549C-4B18-A63B-540DD031CF14}" dt="2020-06-09T07:43:34.010" v="2161" actId="255"/>
        <pc:sldMkLst>
          <pc:docMk/>
          <pc:sldMk cId="334426867" sldId="3407"/>
        </pc:sldMkLst>
        <pc:spChg chg="mod">
          <ac:chgData name="Phat Nguyen Van (FIS SRVHCM)" userId="1423cf2f-7026-433e-a0cb-3bdb21cd1ee0" providerId="ADAL" clId="{4F9597DB-549C-4B18-A63B-540DD031CF14}" dt="2020-06-09T07:43:34.010" v="2161" actId="255"/>
          <ac:spMkLst>
            <pc:docMk/>
            <pc:sldMk cId="334426867" sldId="3407"/>
            <ac:spMk id="5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07:38:30.704" v="2048"/>
          <ac:spMkLst>
            <pc:docMk/>
            <pc:sldMk cId="334426867" sldId="3407"/>
            <ac:spMk id="10" creationId="{00000000-0000-0000-0000-000000000000}"/>
          </ac:spMkLst>
        </pc:spChg>
      </pc:sldChg>
      <pc:sldChg chg="addSp modSp add mod">
        <pc:chgData name="Phat Nguyen Van (FIS SRVHCM)" userId="1423cf2f-7026-433e-a0cb-3bdb21cd1ee0" providerId="ADAL" clId="{4F9597DB-549C-4B18-A63B-540DD031CF14}" dt="2020-06-09T13:26:23.577" v="2336" actId="255"/>
        <pc:sldMkLst>
          <pc:docMk/>
          <pc:sldMk cId="3215366588" sldId="3408"/>
        </pc:sldMkLst>
        <pc:spChg chg="mod">
          <ac:chgData name="Phat Nguyen Van (FIS SRVHCM)" userId="1423cf2f-7026-433e-a0cb-3bdb21cd1ee0" providerId="ADAL" clId="{4F9597DB-549C-4B18-A63B-540DD031CF14}" dt="2020-06-09T07:45:09.063" v="2187" actId="255"/>
          <ac:spMkLst>
            <pc:docMk/>
            <pc:sldMk cId="3215366588" sldId="3408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3:26:23.577" v="2336" actId="255"/>
          <ac:spMkLst>
            <pc:docMk/>
            <pc:sldMk cId="3215366588" sldId="3408"/>
            <ac:spMk id="3" creationId="{A809FEA1-70C3-449E-A183-98459D572772}"/>
          </ac:spMkLst>
        </pc:spChg>
        <pc:picChg chg="add mod">
          <ac:chgData name="Phat Nguyen Van (FIS SRVHCM)" userId="1423cf2f-7026-433e-a0cb-3bdb21cd1ee0" providerId="ADAL" clId="{4F9597DB-549C-4B18-A63B-540DD031CF14}" dt="2020-06-09T06:32:21.238" v="861" actId="14100"/>
          <ac:picMkLst>
            <pc:docMk/>
            <pc:sldMk cId="3215366588" sldId="3408"/>
            <ac:picMk id="1026" creationId="{8FCDB457-67A1-4251-B975-B45EC8DB5532}"/>
          </ac:picMkLst>
        </pc:picChg>
      </pc:sldChg>
      <pc:sldChg chg="addSp delSp modSp add mod">
        <pc:chgData name="Phat Nguyen Van (FIS SRVHCM)" userId="1423cf2f-7026-433e-a0cb-3bdb21cd1ee0" providerId="ADAL" clId="{4F9597DB-549C-4B18-A63B-540DD031CF14}" dt="2020-06-09T13:26:47.274" v="2338" actId="255"/>
        <pc:sldMkLst>
          <pc:docMk/>
          <pc:sldMk cId="2780450555" sldId="3409"/>
        </pc:sldMkLst>
        <pc:spChg chg="mod">
          <ac:chgData name="Phat Nguyen Van (FIS SRVHCM)" userId="1423cf2f-7026-433e-a0cb-3bdb21cd1ee0" providerId="ADAL" clId="{4F9597DB-549C-4B18-A63B-540DD031CF14}" dt="2020-06-09T07:45:21.613" v="2191" actId="255"/>
          <ac:spMkLst>
            <pc:docMk/>
            <pc:sldMk cId="2780450555" sldId="3409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3:26:47.274" v="2338" actId="255"/>
          <ac:spMkLst>
            <pc:docMk/>
            <pc:sldMk cId="2780450555" sldId="3409"/>
            <ac:spMk id="3" creationId="{A809FEA1-70C3-449E-A183-98459D572772}"/>
          </ac:spMkLst>
        </pc:spChg>
        <pc:picChg chg="add mod">
          <ac:chgData name="Phat Nguyen Van (FIS SRVHCM)" userId="1423cf2f-7026-433e-a0cb-3bdb21cd1ee0" providerId="ADAL" clId="{4F9597DB-549C-4B18-A63B-540DD031CF14}" dt="2020-06-09T06:51:04.996" v="1096" actId="14100"/>
          <ac:picMkLst>
            <pc:docMk/>
            <pc:sldMk cId="2780450555" sldId="3409"/>
            <ac:picMk id="4" creationId="{3EC4A142-2D9B-474D-8D61-F4E4D2EFE108}"/>
          </ac:picMkLst>
        </pc:picChg>
        <pc:picChg chg="del">
          <ac:chgData name="Phat Nguyen Van (FIS SRVHCM)" userId="1423cf2f-7026-433e-a0cb-3bdb21cd1ee0" providerId="ADAL" clId="{4F9597DB-549C-4B18-A63B-540DD031CF14}" dt="2020-06-09T06:48:44.172" v="1073" actId="478"/>
          <ac:picMkLst>
            <pc:docMk/>
            <pc:sldMk cId="2780450555" sldId="3409"/>
            <ac:picMk id="1026" creationId="{8FCDB457-67A1-4251-B975-B45EC8DB5532}"/>
          </ac:picMkLst>
        </pc:picChg>
      </pc:sldChg>
      <pc:sldChg chg="add del">
        <pc:chgData name="Phat Nguyen Van (FIS SRVHCM)" userId="1423cf2f-7026-433e-a0cb-3bdb21cd1ee0" providerId="ADAL" clId="{4F9597DB-549C-4B18-A63B-540DD031CF14}" dt="2020-06-09T06:40:50.525" v="864" actId="2696"/>
        <pc:sldMkLst>
          <pc:docMk/>
          <pc:sldMk cId="697203972" sldId="3410"/>
        </pc:sldMkLst>
      </pc:sldChg>
      <pc:sldChg chg="addSp delSp modSp add mod">
        <pc:chgData name="Phat Nguyen Van (FIS SRVHCM)" userId="1423cf2f-7026-433e-a0cb-3bdb21cd1ee0" providerId="ADAL" clId="{4F9597DB-549C-4B18-A63B-540DD031CF14}" dt="2020-06-09T13:26:28.236" v="2337" actId="255"/>
        <pc:sldMkLst>
          <pc:docMk/>
          <pc:sldMk cId="2680254174" sldId="3410"/>
        </pc:sldMkLst>
        <pc:spChg chg="mod">
          <ac:chgData name="Phat Nguyen Van (FIS SRVHCM)" userId="1423cf2f-7026-433e-a0cb-3bdb21cd1ee0" providerId="ADAL" clId="{4F9597DB-549C-4B18-A63B-540DD031CF14}" dt="2020-06-09T07:45:18.543" v="2190" actId="255"/>
          <ac:spMkLst>
            <pc:docMk/>
            <pc:sldMk cId="2680254174" sldId="3410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3:26:28.236" v="2337" actId="255"/>
          <ac:spMkLst>
            <pc:docMk/>
            <pc:sldMk cId="2680254174" sldId="3410"/>
            <ac:spMk id="3" creationId="{A809FEA1-70C3-449E-A183-98459D572772}"/>
          </ac:spMkLst>
        </pc:spChg>
        <pc:picChg chg="del">
          <ac:chgData name="Phat Nguyen Van (FIS SRVHCM)" userId="1423cf2f-7026-433e-a0cb-3bdb21cd1ee0" providerId="ADAL" clId="{4F9597DB-549C-4B18-A63B-540DD031CF14}" dt="2020-06-09T06:47:06.019" v="1069" actId="478"/>
          <ac:picMkLst>
            <pc:docMk/>
            <pc:sldMk cId="2680254174" sldId="3410"/>
            <ac:picMk id="1026" creationId="{8FCDB457-67A1-4251-B975-B45EC8DB5532}"/>
          </ac:picMkLst>
        </pc:picChg>
        <pc:picChg chg="add del mod">
          <ac:chgData name="Phat Nguyen Van (FIS SRVHCM)" userId="1423cf2f-7026-433e-a0cb-3bdb21cd1ee0" providerId="ADAL" clId="{4F9597DB-549C-4B18-A63B-540DD031CF14}" dt="2020-06-09T07:07:59.415" v="2014" actId="478"/>
          <ac:picMkLst>
            <pc:docMk/>
            <pc:sldMk cId="2680254174" sldId="3410"/>
            <ac:picMk id="2050" creationId="{AFF2EA89-5AC2-464D-8FB3-E5070EB78DEB}"/>
          </ac:picMkLst>
        </pc:picChg>
        <pc:picChg chg="add mod">
          <ac:chgData name="Phat Nguyen Van (FIS SRVHCM)" userId="1423cf2f-7026-433e-a0cb-3bdb21cd1ee0" providerId="ADAL" clId="{4F9597DB-549C-4B18-A63B-540DD031CF14}" dt="2020-06-09T07:08:07.268" v="2018" actId="1076"/>
          <ac:picMkLst>
            <pc:docMk/>
            <pc:sldMk cId="2680254174" sldId="3410"/>
            <ac:picMk id="2052" creationId="{31BCDDF0-1BD8-4B6C-9AF2-530769967B91}"/>
          </ac:picMkLst>
        </pc:picChg>
      </pc:sldChg>
      <pc:sldChg chg="addSp delSp modSp add mod">
        <pc:chgData name="Phat Nguyen Van (FIS SRVHCM)" userId="1423cf2f-7026-433e-a0cb-3bdb21cd1ee0" providerId="ADAL" clId="{4F9597DB-549C-4B18-A63B-540DD031CF14}" dt="2020-06-09T13:27:18.754" v="2341" actId="207"/>
        <pc:sldMkLst>
          <pc:docMk/>
          <pc:sldMk cId="115582892" sldId="3411"/>
        </pc:sldMkLst>
        <pc:spChg chg="mod">
          <ac:chgData name="Phat Nguyen Van (FIS SRVHCM)" userId="1423cf2f-7026-433e-a0cb-3bdb21cd1ee0" providerId="ADAL" clId="{4F9597DB-549C-4B18-A63B-540DD031CF14}" dt="2020-06-09T07:45:29.702" v="2194" actId="255"/>
          <ac:spMkLst>
            <pc:docMk/>
            <pc:sldMk cId="115582892" sldId="3411"/>
            <ac:spMk id="2" creationId="{00EC86B0-66D0-4589-A747-5893E0F6E288}"/>
          </ac:spMkLst>
        </pc:spChg>
        <pc:spChg chg="mod">
          <ac:chgData name="Phat Nguyen Van (FIS SRVHCM)" userId="1423cf2f-7026-433e-a0cb-3bdb21cd1ee0" providerId="ADAL" clId="{4F9597DB-549C-4B18-A63B-540DD031CF14}" dt="2020-06-09T13:27:18.754" v="2341" actId="207"/>
          <ac:spMkLst>
            <pc:docMk/>
            <pc:sldMk cId="115582892" sldId="3411"/>
            <ac:spMk id="3" creationId="{A809FEA1-70C3-449E-A183-98459D572772}"/>
          </ac:spMkLst>
        </pc:spChg>
        <pc:picChg chg="del">
          <ac:chgData name="Phat Nguyen Van (FIS SRVHCM)" userId="1423cf2f-7026-433e-a0cb-3bdb21cd1ee0" providerId="ADAL" clId="{4F9597DB-549C-4B18-A63B-540DD031CF14}" dt="2020-06-09T06:51:32.810" v="1127" actId="478"/>
          <ac:picMkLst>
            <pc:docMk/>
            <pc:sldMk cId="115582892" sldId="3411"/>
            <ac:picMk id="4" creationId="{3EC4A142-2D9B-474D-8D61-F4E4D2EFE108}"/>
          </ac:picMkLst>
        </pc:picChg>
        <pc:picChg chg="add mod">
          <ac:chgData name="Phat Nguyen Van (FIS SRVHCM)" userId="1423cf2f-7026-433e-a0cb-3bdb21cd1ee0" providerId="ADAL" clId="{4F9597DB-549C-4B18-A63B-540DD031CF14}" dt="2020-06-09T07:09:54.198" v="2025" actId="14100"/>
          <ac:picMkLst>
            <pc:docMk/>
            <pc:sldMk cId="115582892" sldId="3411"/>
            <ac:picMk id="6" creationId="{60347689-6C15-467C-965A-8926F550E1E7}"/>
          </ac:picMkLst>
        </pc:picChg>
        <pc:picChg chg="add del mod">
          <ac:chgData name="Phat Nguyen Van (FIS SRVHCM)" userId="1423cf2f-7026-433e-a0cb-3bdb21cd1ee0" providerId="ADAL" clId="{4F9597DB-549C-4B18-A63B-540DD031CF14}" dt="2020-06-09T07:07:21.812" v="2013" actId="478"/>
          <ac:picMkLst>
            <pc:docMk/>
            <pc:sldMk cId="115582892" sldId="3411"/>
            <ac:picMk id="4098" creationId="{007451A8-785D-4DB4-BA73-66220382F59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6/18/2024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1pPr>
    <a:lvl2pPr marL="914217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2pPr>
    <a:lvl3pPr marL="1828434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3pPr>
    <a:lvl4pPr marL="2742651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4pPr>
    <a:lvl5pPr marL="3656868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folio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9261015" y="3646261"/>
            <a:ext cx="5886322" cy="500538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5669489" y="3646261"/>
            <a:ext cx="5886322" cy="500538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2844425" y="3646261"/>
            <a:ext cx="5886322" cy="500538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80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lcome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1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10296904" y="2830076"/>
            <a:ext cx="3790191" cy="3787775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2400" baseline="0"/>
            </a:lvl1pPr>
          </a:lstStyle>
          <a:p>
            <a:r>
              <a:rPr lang="en-US" dirty="0"/>
              <a:t>Drag 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139769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54E52-F3F2-467D-8298-7A4CB31618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98512" y="-302811"/>
            <a:ext cx="21025723" cy="2651126"/>
          </a:xfrm>
        </p:spPr>
        <p:txBody>
          <a:bodyPr>
            <a:normAutofit/>
          </a:bodyPr>
          <a:lstStyle>
            <a:lvl1pPr>
              <a:defRPr sz="5599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Headline here 28pt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F0560-6749-41FD-9173-CB0962388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999" b="1">
                <a:solidFill>
                  <a:srgbClr val="F1702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599" b="1">
                <a:solidFill>
                  <a:srgbClr val="0567B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199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199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199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7F1ED-6821-4D58-97DB-44E29C1FA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608E7-5D03-45C4-9011-FB91113AE001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7AC2A-CBF0-43D7-8B8E-A2A0B77C1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C2442-7A40-4FFF-8C41-F4FEC4BD5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/>
          <a:lstStyle/>
          <a:p>
            <a:fld id="{C05CCC64-7B88-463E-BEBA-2318629F3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320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2690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12977" y="12111337"/>
            <a:ext cx="4043375" cy="188225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9"/>
            <a:ext cx="5484971" cy="730250"/>
          </a:xfrm>
          <a:prstGeom prst="rect">
            <a:avLst/>
          </a:prstGeom>
        </p:spPr>
        <p:txBody>
          <a:bodyPr vert="horz" lIns="182843" tIns="91422" rIns="182843" bIns="91422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9"/>
            <a:ext cx="8227457" cy="730250"/>
          </a:xfrm>
          <a:prstGeom prst="rect">
            <a:avLst/>
          </a:prstGeom>
        </p:spPr>
        <p:txBody>
          <a:bodyPr vert="horz" lIns="182843" tIns="91422" rIns="182843" bIns="91422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3174069" y="12688679"/>
            <a:ext cx="79977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0" smtClean="0">
                <a:solidFill>
                  <a:schemeClr val="bg1"/>
                </a:solidFill>
                <a:latin typeface="Lato Light"/>
                <a:cs typeface="Lato Light"/>
              </a:rPr>
              <a:pPr algn="ctr"/>
              <a:t>‹#›</a:t>
            </a:fld>
            <a:endParaRPr lang="id-ID" sz="2800" b="0" dirty="0">
              <a:solidFill>
                <a:schemeClr val="bg1"/>
              </a:solidFill>
              <a:latin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5" r:id="rId2"/>
    <p:sldLayoutId id="2147483850" r:id="rId3"/>
  </p:sldLayoutIdLst>
  <p:hf hdr="0" ftr="0" dt="0"/>
  <p:txStyles>
    <p:titleStyle>
      <a:lvl1pPr algn="l" defTabSz="1828434" rtl="0" eaLnBrk="1" latinLnBrk="0" hangingPunct="1">
        <a:lnSpc>
          <a:spcPct val="90000"/>
        </a:lnSpc>
        <a:spcBef>
          <a:spcPct val="0"/>
        </a:spcBef>
        <a:buNone/>
        <a:defRPr lang="en-US" sz="6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457109" indent="-457109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4800" kern="1200" dirty="0" smtClean="0">
          <a:solidFill>
            <a:schemeClr val="tx1"/>
          </a:solidFill>
          <a:effectLst/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37132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4000" kern="1200" dirty="0" smtClean="0">
          <a:solidFill>
            <a:schemeClr val="tx1"/>
          </a:solidFill>
          <a:effectLst/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2285543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600" kern="1200" dirty="0" smtClean="0">
          <a:solidFill>
            <a:schemeClr val="tx1"/>
          </a:solidFill>
          <a:effectLst/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199760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 smtClean="0">
          <a:solidFill>
            <a:schemeClr val="tx1"/>
          </a:solidFill>
          <a:effectLst/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4113977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>
          <a:solidFill>
            <a:schemeClr val="tx1"/>
          </a:solidFill>
          <a:effectLst/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4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512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Lato Regular"/>
          <a:ea typeface="+mj-ea"/>
          <a:cs typeface="Lato Regular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Lato Regular"/>
          <a:ea typeface="+mn-ea"/>
          <a:cs typeface="Lato Regular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Lato Regular"/>
          <a:ea typeface="+mn-ea"/>
          <a:cs typeface="Lato Regular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 Regular"/>
          <a:ea typeface="+mn-ea"/>
          <a:cs typeface="Lato Regular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Lato Regular"/>
          <a:ea typeface="+mn-ea"/>
          <a:cs typeface="Lato Regular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Lato Regular"/>
          <a:ea typeface="+mn-ea"/>
          <a:cs typeface="Lato Regular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162595" y="6421711"/>
            <a:ext cx="895537" cy="6730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1" anchor="t" anchorCtr="0">
            <a:noAutofit/>
          </a:bodyPr>
          <a:lstStyle/>
          <a:p>
            <a:pPr algn="ctr" rtl="0"/>
            <a:r>
              <a:rPr lang="en-US" b="1" dirty="0">
                <a:solidFill>
                  <a:schemeClr val="bg1"/>
                </a:solidFill>
                <a:latin typeface="Lato Bold"/>
                <a:ea typeface="Open Sans" pitchFamily="34" charset="0"/>
                <a:cs typeface="Lato Bold"/>
              </a:rPr>
              <a:t>2</a:t>
            </a:r>
            <a:endParaRPr lang="x-none" b="1" dirty="0">
              <a:solidFill>
                <a:schemeClr val="bg1"/>
              </a:solidFill>
              <a:latin typeface="Lato Bold"/>
              <a:ea typeface="Open Sans" pitchFamily="34" charset="0"/>
              <a:cs typeface="Lato Bol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12336" y="2249460"/>
            <a:ext cx="17817923" cy="784830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4500" b="1" dirty="0">
                <a:latin typeface="Times" panose="02020603050405020304" pitchFamily="18" charset="0"/>
                <a:cs typeface="Times" panose="02020603050405020304" pitchFamily="18" charset="0"/>
              </a:rPr>
              <a:t>CẤU HÌNH - QUẢN TRỊ THIẾT BỊ FIREWALL</a:t>
            </a:r>
          </a:p>
          <a:p>
            <a:pPr>
              <a:lnSpc>
                <a:spcPct val="150000"/>
              </a:lnSpc>
              <a:defRPr/>
            </a:pPr>
            <a:r>
              <a:rPr lang="en-US" sz="4000" b="1" dirty="0">
                <a:latin typeface="Times" panose="02020603050405020304" pitchFamily="18" charset="0"/>
                <a:cs typeface="Times" panose="02020603050405020304" pitchFamily="18" charset="0"/>
              </a:rPr>
              <a:t>2.1. CẤU HÌNH IP INTERFACE, PPPOE, SD-WAN, GROUP PORT</a:t>
            </a:r>
          </a:p>
          <a:p>
            <a:pPr>
              <a:lnSpc>
                <a:spcPct val="150000"/>
              </a:lnSpc>
              <a:defRPr/>
            </a:pPr>
            <a:r>
              <a:rPr lang="en-US" sz="4000" b="1" dirty="0">
                <a:latin typeface="Times" panose="02020603050405020304" pitchFamily="18" charset="0"/>
                <a:cs typeface="Times" panose="02020603050405020304" pitchFamily="18" charset="0"/>
              </a:rPr>
              <a:t>2.2. CẤU HÌNH POLICY, PORT FORWARDING</a:t>
            </a:r>
          </a:p>
          <a:p>
            <a:pPr>
              <a:lnSpc>
                <a:spcPct val="150000"/>
              </a:lnSpc>
              <a:defRPr/>
            </a:pPr>
            <a:r>
              <a:rPr lang="en-US" sz="4000" b="1" dirty="0">
                <a:latin typeface="Times" panose="02020603050405020304" pitchFamily="18" charset="0"/>
                <a:cs typeface="Times" panose="02020603050405020304" pitchFamily="18" charset="0"/>
              </a:rPr>
              <a:t>2.3. CẤU HÌNH ROUTING, POLICY ROUTE</a:t>
            </a:r>
          </a:p>
          <a:p>
            <a:pPr>
              <a:lnSpc>
                <a:spcPct val="150000"/>
              </a:lnSpc>
              <a:defRPr/>
            </a:pPr>
            <a:r>
              <a:rPr lang="en-US" sz="4000" b="1" dirty="0">
                <a:latin typeface="Times" panose="02020603050405020304" pitchFamily="18" charset="0"/>
                <a:cs typeface="Times" panose="02020603050405020304" pitchFamily="18" charset="0"/>
              </a:rPr>
              <a:t>2.4. CẤU HÌNH APPLICATION CONTROL, WEB URL</a:t>
            </a:r>
          </a:p>
          <a:p>
            <a:pPr>
              <a:lnSpc>
                <a:spcPct val="150000"/>
              </a:lnSpc>
              <a:defRPr/>
            </a:pPr>
            <a:r>
              <a:rPr lang="en-US" sz="4000" b="1" dirty="0">
                <a:latin typeface="Times" panose="02020603050405020304" pitchFamily="18" charset="0"/>
                <a:cs typeface="Times" panose="02020603050405020304" pitchFamily="18" charset="0"/>
              </a:rPr>
              <a:t>2.5. CẤU HÌNH IPS, ANTIVIRUS</a:t>
            </a:r>
          </a:p>
          <a:p>
            <a:pPr>
              <a:lnSpc>
                <a:spcPct val="150000"/>
              </a:lnSpc>
              <a:defRPr/>
            </a:pPr>
            <a:r>
              <a:rPr lang="en-US" sz="4000" b="1" dirty="0">
                <a:latin typeface="Times" panose="02020603050405020304" pitchFamily="18" charset="0"/>
                <a:cs typeface="Times" panose="02020603050405020304" pitchFamily="18" charset="0"/>
              </a:rPr>
              <a:t>2.6. CẤU HÌNH VPN</a:t>
            </a:r>
          </a:p>
          <a:p>
            <a:pPr>
              <a:lnSpc>
                <a:spcPct val="150000"/>
              </a:lnSpc>
              <a:defRPr/>
            </a:pPr>
            <a:endParaRPr lang="en-US" sz="500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14995" y="6574111"/>
            <a:ext cx="895537" cy="6730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1" anchor="t" anchorCtr="0">
            <a:noAutofit/>
          </a:bodyPr>
          <a:lstStyle/>
          <a:p>
            <a:pPr algn="ctr" rtl="0"/>
            <a:endParaRPr lang="x-none" b="1" dirty="0">
              <a:solidFill>
                <a:schemeClr val="bg1"/>
              </a:solidFill>
              <a:latin typeface="Lato Bold"/>
              <a:ea typeface="Open Sans" pitchFamily="34" charset="0"/>
              <a:cs typeface="Lato Bold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041701" y="2306323"/>
            <a:ext cx="1137624" cy="1137920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x-none"/>
          </a:p>
        </p:txBody>
      </p:sp>
      <p:sp>
        <p:nvSpPr>
          <p:cNvPr id="13" name="TextBox 12"/>
          <p:cNvSpPr txBox="1"/>
          <p:nvPr/>
        </p:nvSpPr>
        <p:spPr>
          <a:xfrm>
            <a:off x="2152320" y="2583136"/>
            <a:ext cx="895537" cy="6730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1" anchor="t" anchorCtr="0">
            <a:noAutofit/>
          </a:bodyPr>
          <a:lstStyle/>
          <a:p>
            <a:pPr algn="ctr" rtl="0"/>
            <a:r>
              <a:rPr lang="en-US" b="1" dirty="0">
                <a:solidFill>
                  <a:schemeClr val="bg1"/>
                </a:solidFill>
                <a:latin typeface="Times" panose="02020603050405020304" pitchFamily="18" charset="0"/>
                <a:ea typeface="Open Sans" pitchFamily="34" charset="0"/>
                <a:cs typeface="Times" panose="02020603050405020304" pitchFamily="18" charset="0"/>
              </a:rPr>
              <a:t>2</a:t>
            </a:r>
            <a:endParaRPr lang="x-none" b="1" dirty="0">
              <a:solidFill>
                <a:schemeClr val="bg1"/>
              </a:solidFill>
              <a:latin typeface="Times" panose="02020603050405020304" pitchFamily="18" charset="0"/>
              <a:ea typeface="Open Sans" pitchFamily="34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31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" pitchFamily="2" charset="0"/>
              </a:rPr>
              <a:t>2. CẤU HÌNH </a:t>
            </a:r>
            <a:r>
              <a:rPr lang="en-US">
                <a:latin typeface="Times" pitchFamily="2" charset="0"/>
              </a:rPr>
              <a:t>VÀ QUẢN TRỊ </a:t>
            </a:r>
            <a:r>
              <a:rPr lang="en-US" dirty="0">
                <a:latin typeface="Times" pitchFamily="2" charset="0"/>
              </a:rPr>
              <a:t>THIẾT BỊ FIREWALL</a:t>
            </a:r>
            <a:br>
              <a:rPr lang="en-US" dirty="0">
                <a:latin typeface="Times" pitchFamily="2" charset="0"/>
              </a:rPr>
            </a:br>
            <a:r>
              <a:rPr lang="en-US" dirty="0">
                <a:latin typeface="Times" pitchFamily="2" charset="0"/>
              </a:rPr>
              <a:t>    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2.1.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IP Interface, PPPOE, SD-WAN, Group 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600349" y="1853301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Group Port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E27ED0-36D4-4266-AA38-F8E77D9F6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507"/>
            <a:ext cx="24377650" cy="9054555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70BF054-DA43-4A2B-940E-0DA682572FCD}"/>
              </a:ext>
            </a:extLst>
          </p:cNvPr>
          <p:cNvCxnSpPr>
            <a:cxnSpLocks/>
          </p:cNvCxnSpPr>
          <p:nvPr/>
        </p:nvCxnSpPr>
        <p:spPr>
          <a:xfrm flipV="1">
            <a:off x="4097505" y="4625661"/>
            <a:ext cx="4771229" cy="8883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672382F-484B-4B4C-89FF-FC995609DF16}"/>
              </a:ext>
            </a:extLst>
          </p:cNvPr>
          <p:cNvSpPr txBox="1"/>
          <p:nvPr/>
        </p:nvSpPr>
        <p:spPr>
          <a:xfrm>
            <a:off x="8868733" y="4256427"/>
            <a:ext cx="110710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Network </a:t>
            </a:r>
            <a:r>
              <a:rPr lang="en-US" sz="40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Interfaces  Create New  Interface</a:t>
            </a:r>
            <a:endParaRPr lang="en-US" sz="4000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F1C4DB-4FA7-4783-8149-4D1294E460FE}"/>
              </a:ext>
            </a:extLst>
          </p:cNvPr>
          <p:cNvSpPr txBox="1"/>
          <p:nvPr/>
        </p:nvSpPr>
        <p:spPr>
          <a:xfrm>
            <a:off x="8868733" y="4025657"/>
            <a:ext cx="10835111" cy="1200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7198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450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" pitchFamily="2" charset="0"/>
              </a:rPr>
              <a:t>2. CẤU HÌNH </a:t>
            </a:r>
            <a:r>
              <a:rPr lang="en-US">
                <a:latin typeface="Times" pitchFamily="2" charset="0"/>
              </a:rPr>
              <a:t>VÀ QUẢN TRỊ </a:t>
            </a:r>
            <a:r>
              <a:rPr lang="en-US" dirty="0">
                <a:latin typeface="Times" pitchFamily="2" charset="0"/>
              </a:rPr>
              <a:t>THIẾT BỊ FIREWALL</a:t>
            </a:r>
            <a:br>
              <a:rPr lang="en-US" dirty="0">
                <a:latin typeface="Times" pitchFamily="2" charset="0"/>
              </a:rPr>
            </a:br>
            <a:r>
              <a:rPr lang="en-US" dirty="0">
                <a:latin typeface="Times" pitchFamily="2" charset="0"/>
              </a:rPr>
              <a:t>    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2.1.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dirty="0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 dirty="0">
                <a:solidFill>
                  <a:srgbClr val="0567B1"/>
                </a:solidFill>
                <a:latin typeface="Times" pitchFamily="2" charset="0"/>
              </a:rPr>
              <a:t> IP Interface, PPPOE, SD-WAN, Group 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600349" y="1853301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Group Port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E1791D-C129-4A50-92CC-B7AC7E81F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246" y="2837930"/>
            <a:ext cx="19444985" cy="10371448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7CEEBCD-2072-4BA5-8F8C-4FBA23EBAF53}"/>
              </a:ext>
            </a:extLst>
          </p:cNvPr>
          <p:cNvCxnSpPr>
            <a:cxnSpLocks/>
          </p:cNvCxnSpPr>
          <p:nvPr/>
        </p:nvCxnSpPr>
        <p:spPr>
          <a:xfrm flipV="1">
            <a:off x="10855672" y="4013184"/>
            <a:ext cx="987499" cy="3975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2849731-FEB7-4DDF-81D2-4EAA4E330BD8}"/>
              </a:ext>
            </a:extLst>
          </p:cNvPr>
          <p:cNvSpPr txBox="1"/>
          <p:nvPr/>
        </p:nvSpPr>
        <p:spPr>
          <a:xfrm>
            <a:off x="11843173" y="3491729"/>
            <a:ext cx="3469040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Tên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Interface Group Port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6E2195D-2B49-4FCC-ABB4-85FCC70354B4}"/>
              </a:ext>
            </a:extLst>
          </p:cNvPr>
          <p:cNvCxnSpPr>
            <a:cxnSpLocks/>
          </p:cNvCxnSpPr>
          <p:nvPr/>
        </p:nvCxnSpPr>
        <p:spPr>
          <a:xfrm flipH="1">
            <a:off x="8481392" y="6127502"/>
            <a:ext cx="742097" cy="9730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FED66DA3-D534-40E2-903E-44A6BA3ABF80}"/>
              </a:ext>
            </a:extLst>
          </p:cNvPr>
          <p:cNvSpPr/>
          <p:nvPr/>
        </p:nvSpPr>
        <p:spPr>
          <a:xfrm>
            <a:off x="8358509" y="7192874"/>
            <a:ext cx="3294492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Port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Group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7B4F8E8-7273-4276-AA13-14C8DB8CF403}"/>
              </a:ext>
            </a:extLst>
          </p:cNvPr>
          <p:cNvCxnSpPr>
            <a:cxnSpLocks/>
          </p:cNvCxnSpPr>
          <p:nvPr/>
        </p:nvCxnSpPr>
        <p:spPr>
          <a:xfrm flipH="1">
            <a:off x="13316295" y="8757148"/>
            <a:ext cx="650067" cy="5538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ACA453B-D605-453E-AFE2-0FB6CB7FCB54}"/>
              </a:ext>
            </a:extLst>
          </p:cNvPr>
          <p:cNvSpPr txBox="1"/>
          <p:nvPr/>
        </p:nvSpPr>
        <p:spPr>
          <a:xfrm>
            <a:off x="11995533" y="9296657"/>
            <a:ext cx="3910885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IP Address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Interface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CA453B-D605-453E-AFE2-0FB6CB7FCB54}"/>
              </a:ext>
            </a:extLst>
          </p:cNvPr>
          <p:cNvSpPr txBox="1"/>
          <p:nvPr/>
        </p:nvSpPr>
        <p:spPr>
          <a:xfrm>
            <a:off x="8358509" y="7178537"/>
            <a:ext cx="3910885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937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 fontScale="90000"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2.1.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IP Interface, PPPOE, SD-WAN, Group 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309057" y="1727076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VLAN, IP Interface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E1F5D0-2235-4CA5-9085-AD96A6FB9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6222" y="2677641"/>
            <a:ext cx="14603470" cy="11036573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63998D-1710-4F68-A18F-9088D8CC359D}"/>
              </a:ext>
            </a:extLst>
          </p:cNvPr>
          <p:cNvCxnSpPr/>
          <p:nvPr/>
        </p:nvCxnSpPr>
        <p:spPr>
          <a:xfrm flipV="1">
            <a:off x="10855672" y="3620343"/>
            <a:ext cx="1675963" cy="4951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F5814BC-DADA-4A0F-A1B1-DEC2C16547B0}"/>
              </a:ext>
            </a:extLst>
          </p:cNvPr>
          <p:cNvSpPr txBox="1"/>
          <p:nvPr/>
        </p:nvSpPr>
        <p:spPr>
          <a:xfrm>
            <a:off x="12531637" y="3343416"/>
            <a:ext cx="1589731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Tên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VLAN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5C7A3CD-3DB1-404C-AF15-8553CFF7DA7E}"/>
              </a:ext>
            </a:extLst>
          </p:cNvPr>
          <p:cNvCxnSpPr>
            <a:cxnSpLocks/>
          </p:cNvCxnSpPr>
          <p:nvPr/>
        </p:nvCxnSpPr>
        <p:spPr>
          <a:xfrm flipV="1">
            <a:off x="13418636" y="4847837"/>
            <a:ext cx="1436496" cy="4552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B0BE2F7-36AB-41A9-A17D-354443F57343}"/>
              </a:ext>
            </a:extLst>
          </p:cNvPr>
          <p:cNvSpPr txBox="1"/>
          <p:nvPr/>
        </p:nvSpPr>
        <p:spPr>
          <a:xfrm>
            <a:off x="14769526" y="4458002"/>
            <a:ext cx="2682979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type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VLAN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61E89F2-C816-489A-B0CB-28DD75C4342B}"/>
              </a:ext>
            </a:extLst>
          </p:cNvPr>
          <p:cNvCxnSpPr>
            <a:cxnSpLocks/>
          </p:cNvCxnSpPr>
          <p:nvPr/>
        </p:nvCxnSpPr>
        <p:spPr>
          <a:xfrm>
            <a:off x="13418636" y="5732842"/>
            <a:ext cx="1436496" cy="2300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21155611-A99E-4441-BFD7-5EC933B53688}"/>
              </a:ext>
            </a:extLst>
          </p:cNvPr>
          <p:cNvSpPr/>
          <p:nvPr/>
        </p:nvSpPr>
        <p:spPr>
          <a:xfrm>
            <a:off x="13715830" y="5962884"/>
            <a:ext cx="3902863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Interface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chia VLAN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C599A06-4ABB-4C03-BA02-A471D7A5D60F}"/>
              </a:ext>
            </a:extLst>
          </p:cNvPr>
          <p:cNvSpPr txBox="1"/>
          <p:nvPr/>
        </p:nvSpPr>
        <p:spPr>
          <a:xfrm>
            <a:off x="13879753" y="9267863"/>
            <a:ext cx="3469040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83C4BF-4354-4FFD-885C-D4CC2EFD14B7}"/>
              </a:ext>
            </a:extLst>
          </p:cNvPr>
          <p:cNvSpPr txBox="1"/>
          <p:nvPr/>
        </p:nvSpPr>
        <p:spPr>
          <a:xfrm>
            <a:off x="12571117" y="3343416"/>
            <a:ext cx="1636482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1464440-F22B-43F3-BCAC-B40B786A20E4}"/>
              </a:ext>
            </a:extLst>
          </p:cNvPr>
          <p:cNvSpPr txBox="1"/>
          <p:nvPr/>
        </p:nvSpPr>
        <p:spPr>
          <a:xfrm>
            <a:off x="13715826" y="5980008"/>
            <a:ext cx="3923864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98749B-3188-4772-B15E-F04685AE0BB4}"/>
              </a:ext>
            </a:extLst>
          </p:cNvPr>
          <p:cNvSpPr txBox="1"/>
          <p:nvPr/>
        </p:nvSpPr>
        <p:spPr>
          <a:xfrm>
            <a:off x="14855131" y="4481182"/>
            <a:ext cx="2727164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5E1952A-B515-4B29-9379-1BDF744438E1}"/>
              </a:ext>
            </a:extLst>
          </p:cNvPr>
          <p:cNvSpPr txBox="1"/>
          <p:nvPr/>
        </p:nvSpPr>
        <p:spPr>
          <a:xfrm>
            <a:off x="12865525" y="9252153"/>
            <a:ext cx="4409862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Đặt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IP Address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VLAN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99D154A-D571-4A0D-82E7-6CB4F26A8ED2}"/>
              </a:ext>
            </a:extLst>
          </p:cNvPr>
          <p:cNvCxnSpPr>
            <a:cxnSpLocks/>
          </p:cNvCxnSpPr>
          <p:nvPr/>
        </p:nvCxnSpPr>
        <p:spPr>
          <a:xfrm>
            <a:off x="13979059" y="8603358"/>
            <a:ext cx="1485513" cy="6733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35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 fontScale="90000"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2.1.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IP Interface, PPPOE, SD-WAN, Group 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309057" y="1727075"/>
            <a:ext cx="21776152" cy="10247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PPPOE</a:t>
            </a:r>
          </a:p>
          <a:p>
            <a:pPr>
              <a:lnSpc>
                <a:spcPct val="150000"/>
              </a:lnSpc>
            </a:pPr>
            <a:r>
              <a:rPr lang="en-US" sz="4399" b="1" i="1">
                <a:latin typeface="Times" panose="02020603050405020304" pitchFamily="18" charset="0"/>
                <a:cs typeface="Times" panose="02020603050405020304" pitchFamily="18" charset="0"/>
              </a:rPr>
              <a:t>CLI : config system interface</a:t>
            </a:r>
          </a:p>
          <a:p>
            <a:pPr>
              <a:lnSpc>
                <a:spcPct val="150000"/>
              </a:lnSpc>
            </a:pPr>
            <a:r>
              <a:rPr lang="en-US" sz="4399" b="1" i="1">
                <a:latin typeface="Times" panose="02020603050405020304" pitchFamily="18" charset="0"/>
                <a:cs typeface="Times" panose="02020603050405020304" pitchFamily="18" charset="0"/>
              </a:rPr>
              <a:t>	edit port &lt;port ID&gt;</a:t>
            </a:r>
          </a:p>
          <a:p>
            <a:pPr>
              <a:lnSpc>
                <a:spcPct val="150000"/>
              </a:lnSpc>
            </a:pPr>
            <a:r>
              <a:rPr lang="en-US" sz="4399" b="1" i="1">
                <a:latin typeface="Times" panose="02020603050405020304" pitchFamily="18" charset="0"/>
                <a:cs typeface="Times" panose="02020603050405020304" pitchFamily="18" charset="0"/>
              </a:rPr>
              <a:t>		set mode </a:t>
            </a:r>
            <a:r>
              <a:rPr lang="en-US" sz="4399" b="1" i="1" err="1">
                <a:latin typeface="Times" panose="02020603050405020304" pitchFamily="18" charset="0"/>
                <a:cs typeface="Times" panose="02020603050405020304" pitchFamily="18" charset="0"/>
              </a:rPr>
              <a:t>pppoe</a:t>
            </a:r>
            <a:endParaRPr lang="en-US" sz="4399" b="1" i="1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399" b="1" i="1">
                <a:latin typeface="Times" panose="02020603050405020304" pitchFamily="18" charset="0"/>
                <a:cs typeface="Times" panose="02020603050405020304" pitchFamily="18" charset="0"/>
              </a:rPr>
              <a:t>		end</a:t>
            </a:r>
            <a:br>
              <a:rPr lang="en-US" sz="4399" b="1" i="1"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en-US" sz="4399" b="1" i="1" err="1">
                <a:latin typeface="Times" panose="02020603050405020304" pitchFamily="18" charset="0"/>
                <a:cs typeface="Times" panose="02020603050405020304" pitchFamily="18" charset="0"/>
              </a:rPr>
              <a:t>Ví</a:t>
            </a:r>
            <a:r>
              <a:rPr lang="en-US" sz="4399" b="1" i="1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b="1" i="1" err="1">
                <a:latin typeface="Times" panose="02020603050405020304" pitchFamily="18" charset="0"/>
                <a:cs typeface="Times" panose="02020603050405020304" pitchFamily="18" charset="0"/>
              </a:rPr>
              <a:t>dụ</a:t>
            </a:r>
            <a:r>
              <a:rPr lang="en-US" sz="4399" b="1" i="1">
                <a:latin typeface="Times" panose="02020603050405020304" pitchFamily="18" charset="0"/>
                <a:cs typeface="Times" panose="02020603050405020304" pitchFamily="18" charset="0"/>
              </a:rPr>
              <a:t> : </a:t>
            </a:r>
          </a:p>
          <a:p>
            <a:pPr>
              <a:lnSpc>
                <a:spcPct val="150000"/>
              </a:lnSpc>
            </a:pPr>
            <a:r>
              <a:rPr lang="en-US" sz="4399" b="1" i="1">
                <a:latin typeface="Times" panose="02020603050405020304" pitchFamily="18" charset="0"/>
                <a:cs typeface="Times" panose="02020603050405020304" pitchFamily="18" charset="0"/>
              </a:rPr>
              <a:t>Config system interface</a:t>
            </a:r>
          </a:p>
          <a:p>
            <a:pPr>
              <a:lnSpc>
                <a:spcPct val="150000"/>
              </a:lnSpc>
            </a:pPr>
            <a:r>
              <a:rPr lang="en-US" sz="4399" b="1" i="1">
                <a:latin typeface="Times" panose="02020603050405020304" pitchFamily="18" charset="0"/>
                <a:cs typeface="Times" panose="02020603050405020304" pitchFamily="18" charset="0"/>
              </a:rPr>
              <a:t>	edit port10</a:t>
            </a:r>
          </a:p>
          <a:p>
            <a:pPr>
              <a:lnSpc>
                <a:spcPct val="150000"/>
              </a:lnSpc>
            </a:pPr>
            <a:r>
              <a:rPr lang="en-US" sz="4399" b="1" i="1">
                <a:latin typeface="Times" panose="02020603050405020304" pitchFamily="18" charset="0"/>
                <a:cs typeface="Times" panose="02020603050405020304" pitchFamily="18" charset="0"/>
              </a:rPr>
              <a:t>		set mode </a:t>
            </a:r>
            <a:r>
              <a:rPr lang="en-US" sz="4399" b="1" i="1" err="1">
                <a:latin typeface="Times" panose="02020603050405020304" pitchFamily="18" charset="0"/>
                <a:cs typeface="Times" panose="02020603050405020304" pitchFamily="18" charset="0"/>
              </a:rPr>
              <a:t>pppoe</a:t>
            </a:r>
            <a:endParaRPr lang="en-US" sz="4399" b="1" i="1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399" b="1" i="1">
                <a:latin typeface="Times" panose="02020603050405020304" pitchFamily="18" charset="0"/>
                <a:cs typeface="Times" panose="02020603050405020304" pitchFamily="18" charset="0"/>
              </a:rPr>
              <a:t>		end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E0FD33-A735-4963-9EFC-F05C38FBC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9384" y="2071756"/>
            <a:ext cx="13981190" cy="1126201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1126F0B-B2BF-4371-B113-BD57166179DE}"/>
              </a:ext>
            </a:extLst>
          </p:cNvPr>
          <p:cNvCxnSpPr/>
          <p:nvPr/>
        </p:nvCxnSpPr>
        <p:spPr>
          <a:xfrm flipV="1">
            <a:off x="18374654" y="3627961"/>
            <a:ext cx="2041628" cy="12645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2AE5DAD-07B6-4A1C-84E2-0FD0BEC831D3}"/>
              </a:ext>
            </a:extLst>
          </p:cNvPr>
          <p:cNvSpPr txBox="1"/>
          <p:nvPr/>
        </p:nvSpPr>
        <p:spPr>
          <a:xfrm>
            <a:off x="14555051" y="6474097"/>
            <a:ext cx="2371418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8F6324-813D-45A1-963B-CFCCCD0B30CD}"/>
              </a:ext>
            </a:extLst>
          </p:cNvPr>
          <p:cNvSpPr txBox="1"/>
          <p:nvPr/>
        </p:nvSpPr>
        <p:spPr>
          <a:xfrm>
            <a:off x="20371821" y="3279739"/>
            <a:ext cx="2579937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Role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E193E0B-A106-46BA-82B0-30D61C369555}"/>
              </a:ext>
            </a:extLst>
          </p:cNvPr>
          <p:cNvCxnSpPr>
            <a:cxnSpLocks/>
          </p:cNvCxnSpPr>
          <p:nvPr/>
        </p:nvCxnSpPr>
        <p:spPr>
          <a:xfrm flipV="1">
            <a:off x="21437095" y="5661375"/>
            <a:ext cx="1325537" cy="14278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E02C7D6-9E16-4B0A-8ABB-B41232E0A533}"/>
              </a:ext>
            </a:extLst>
          </p:cNvPr>
          <p:cNvSpPr txBox="1"/>
          <p:nvPr/>
        </p:nvSpPr>
        <p:spPr>
          <a:xfrm>
            <a:off x="20723270" y="5107521"/>
            <a:ext cx="2433680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Username PPPOE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BF465AE-D5B3-4F90-AB52-D811AEF73050}"/>
              </a:ext>
            </a:extLst>
          </p:cNvPr>
          <p:cNvCxnSpPr>
            <a:cxnSpLocks/>
          </p:cNvCxnSpPr>
          <p:nvPr/>
        </p:nvCxnSpPr>
        <p:spPr>
          <a:xfrm flipH="1" flipV="1">
            <a:off x="15966157" y="7020652"/>
            <a:ext cx="1418155" cy="4924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7534F625-DBBD-4332-8066-4FF18445B1B3}"/>
              </a:ext>
            </a:extLst>
          </p:cNvPr>
          <p:cNvSpPr/>
          <p:nvPr/>
        </p:nvSpPr>
        <p:spPr>
          <a:xfrm>
            <a:off x="14469589" y="6469270"/>
            <a:ext cx="2367956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Password PPPOE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A2D9C2-9031-428F-AF5D-D75AFBB4BF7F}"/>
              </a:ext>
            </a:extLst>
          </p:cNvPr>
          <p:cNvSpPr txBox="1"/>
          <p:nvPr/>
        </p:nvSpPr>
        <p:spPr>
          <a:xfrm>
            <a:off x="20448726" y="3237880"/>
            <a:ext cx="2572916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C1C2E3-F8B7-465F-99DB-286A7C614308}"/>
              </a:ext>
            </a:extLst>
          </p:cNvPr>
          <p:cNvSpPr txBox="1"/>
          <p:nvPr/>
        </p:nvSpPr>
        <p:spPr>
          <a:xfrm>
            <a:off x="20787439" y="5107521"/>
            <a:ext cx="2353135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819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 fontScale="90000"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2.1.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IP Interface, PPPOE, SD-WAN, Group 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SD-WAN : </a:t>
            </a:r>
            <a:r>
              <a:rPr lang="en-US" sz="4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Network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SD-WAN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E572F1-8ACA-4985-9ADA-782B19653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402" y="2936584"/>
            <a:ext cx="21368534" cy="10398591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489511E-E7B5-4FF2-90A5-16C7E587232C}"/>
              </a:ext>
            </a:extLst>
          </p:cNvPr>
          <p:cNvCxnSpPr/>
          <p:nvPr/>
        </p:nvCxnSpPr>
        <p:spPr>
          <a:xfrm flipV="1">
            <a:off x="6227729" y="5315352"/>
            <a:ext cx="2837711" cy="10284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E524793-8E90-4260-9B4C-CCF75873E39D}"/>
              </a:ext>
            </a:extLst>
          </p:cNvPr>
          <p:cNvSpPr txBox="1"/>
          <p:nvPr/>
        </p:nvSpPr>
        <p:spPr>
          <a:xfrm>
            <a:off x="8405116" y="4361492"/>
            <a:ext cx="3887603" cy="830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Create New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Interface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Load Balancing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5FFE90-41B9-4D1E-AE87-986A0F35F167}"/>
              </a:ext>
            </a:extLst>
          </p:cNvPr>
          <p:cNvCxnSpPr>
            <a:cxnSpLocks/>
          </p:cNvCxnSpPr>
          <p:nvPr/>
        </p:nvCxnSpPr>
        <p:spPr>
          <a:xfrm>
            <a:off x="14398050" y="4991586"/>
            <a:ext cx="3751873" cy="5659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FEFCE8B-B4B7-4EFB-8D1A-9A03DA124E08}"/>
              </a:ext>
            </a:extLst>
          </p:cNvPr>
          <p:cNvSpPr txBox="1"/>
          <p:nvPr/>
        </p:nvSpPr>
        <p:spPr>
          <a:xfrm>
            <a:off x="18153611" y="5096013"/>
            <a:ext cx="3601050" cy="830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Dynamic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về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WAN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tự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</a:p>
          <a:p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động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tìm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thấy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gateway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5BA3C5-EA4B-43F6-A93E-6BDCE8368F72}"/>
              </a:ext>
            </a:extLst>
          </p:cNvPr>
          <p:cNvSpPr txBox="1"/>
          <p:nvPr/>
        </p:nvSpPr>
        <p:spPr>
          <a:xfrm>
            <a:off x="7865604" y="4296348"/>
            <a:ext cx="4427116" cy="10190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AA7E60-B01F-492A-95CF-98F533340859}"/>
              </a:ext>
            </a:extLst>
          </p:cNvPr>
          <p:cNvSpPr txBox="1"/>
          <p:nvPr/>
        </p:nvSpPr>
        <p:spPr>
          <a:xfrm>
            <a:off x="18149923" y="5043341"/>
            <a:ext cx="3789962" cy="8307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435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 fontScale="90000"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2.1.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IP Interface, PPPOE, SD-WAN, Group 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SD-WAN : </a:t>
            </a:r>
            <a:r>
              <a:rPr lang="en-US" sz="4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Network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SD-WAN Rules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A84A35-B45E-4CF2-94A6-405F78D66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812" y="3035237"/>
            <a:ext cx="21478725" cy="93295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7790F36-E8C3-4FE2-812A-348A75C09403}"/>
              </a:ext>
            </a:extLst>
          </p:cNvPr>
          <p:cNvCxnSpPr/>
          <p:nvPr/>
        </p:nvCxnSpPr>
        <p:spPr>
          <a:xfrm flipV="1">
            <a:off x="6645814" y="3863920"/>
            <a:ext cx="1363987" cy="5091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73B8841-9FBB-44EE-858C-A2A21EC4F6B4}"/>
              </a:ext>
            </a:extLst>
          </p:cNvPr>
          <p:cNvCxnSpPr>
            <a:cxnSpLocks/>
          </p:cNvCxnSpPr>
          <p:nvPr/>
        </p:nvCxnSpPr>
        <p:spPr>
          <a:xfrm flipV="1">
            <a:off x="14742674" y="4268850"/>
            <a:ext cx="1625181" cy="1042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C719CB7-09A1-4756-B320-D3A094191186}"/>
              </a:ext>
            </a:extLst>
          </p:cNvPr>
          <p:cNvCxnSpPr>
            <a:cxnSpLocks/>
          </p:cNvCxnSpPr>
          <p:nvPr/>
        </p:nvCxnSpPr>
        <p:spPr>
          <a:xfrm>
            <a:off x="14060680" y="5201805"/>
            <a:ext cx="2655424" cy="10394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CCF17E1-458A-4F27-8DDA-D69639F0AF4D}"/>
              </a:ext>
            </a:extLst>
          </p:cNvPr>
          <p:cNvSpPr txBox="1"/>
          <p:nvPr/>
        </p:nvSpPr>
        <p:spPr>
          <a:xfrm>
            <a:off x="7982126" y="3469451"/>
            <a:ext cx="3990195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thuật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toán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Load Balancing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52720D-E84D-4AF0-BA6F-443131D87E98}"/>
              </a:ext>
            </a:extLst>
          </p:cNvPr>
          <p:cNvSpPr txBox="1"/>
          <p:nvPr/>
        </p:nvSpPr>
        <p:spPr>
          <a:xfrm>
            <a:off x="16367855" y="4040481"/>
            <a:ext cx="6828387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thuật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toán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Volume (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thuật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toán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load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tỉ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lệ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%)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6631B0-108F-44A5-A210-CB11F6EC66CE}"/>
              </a:ext>
            </a:extLst>
          </p:cNvPr>
          <p:cNvSpPr txBox="1"/>
          <p:nvPr/>
        </p:nvSpPr>
        <p:spPr>
          <a:xfrm>
            <a:off x="16716104" y="6117877"/>
            <a:ext cx="7191645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Weight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trọng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số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%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chia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tải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LoadBalancing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3D2F04-6269-4C01-8FE6-3B62A6A09B9C}"/>
              </a:ext>
            </a:extLst>
          </p:cNvPr>
          <p:cNvSpPr txBox="1"/>
          <p:nvPr/>
        </p:nvSpPr>
        <p:spPr>
          <a:xfrm>
            <a:off x="16367855" y="4040481"/>
            <a:ext cx="6672500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7F5190-FB2C-4474-AF8F-93A91B1DABEF}"/>
              </a:ext>
            </a:extLst>
          </p:cNvPr>
          <p:cNvSpPr txBox="1"/>
          <p:nvPr/>
        </p:nvSpPr>
        <p:spPr>
          <a:xfrm>
            <a:off x="16716104" y="6117876"/>
            <a:ext cx="7191645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F7FD11-F564-4B65-87BE-FBF2923CF98D}"/>
              </a:ext>
            </a:extLst>
          </p:cNvPr>
          <p:cNvSpPr txBox="1"/>
          <p:nvPr/>
        </p:nvSpPr>
        <p:spPr>
          <a:xfrm>
            <a:off x="7982126" y="3470309"/>
            <a:ext cx="4217195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113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2.2.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Policy, Port Forwarding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892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5199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5199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5199">
                <a:latin typeface="Times" panose="02020603050405020304" pitchFamily="18" charset="0"/>
                <a:cs typeface="Times" panose="02020603050405020304" pitchFamily="18" charset="0"/>
              </a:rPr>
              <a:t> Policy : </a:t>
            </a:r>
            <a:r>
              <a:rPr lang="en-US" sz="51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51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Policy &amp; Objects </a:t>
            </a:r>
            <a:r>
              <a:rPr lang="en-US" sz="51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Ipv4 Policy  Create New</a:t>
            </a:r>
            <a:endParaRPr lang="en-US" sz="51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B99545-C8B4-4067-8278-DC501FB1B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279" y="2856341"/>
            <a:ext cx="18410584" cy="10794092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E44E7C3-2C58-4138-8012-9AADA990C780}"/>
              </a:ext>
            </a:extLst>
          </p:cNvPr>
          <p:cNvCxnSpPr>
            <a:cxnSpLocks/>
          </p:cNvCxnSpPr>
          <p:nvPr/>
        </p:nvCxnSpPr>
        <p:spPr>
          <a:xfrm flipV="1">
            <a:off x="10208142" y="3747100"/>
            <a:ext cx="1434916" cy="3493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7C6D35-64C1-4FF9-8EA8-8BD56CDA5195}"/>
              </a:ext>
            </a:extLst>
          </p:cNvPr>
          <p:cNvSpPr txBox="1"/>
          <p:nvPr/>
        </p:nvSpPr>
        <p:spPr>
          <a:xfrm>
            <a:off x="11643057" y="3275986"/>
            <a:ext cx="1524776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Tên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Policy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FB9A7E0-8BF3-41E1-870B-BFE47237C08F}"/>
              </a:ext>
            </a:extLst>
          </p:cNvPr>
          <p:cNvCxnSpPr>
            <a:cxnSpLocks/>
          </p:cNvCxnSpPr>
          <p:nvPr/>
        </p:nvCxnSpPr>
        <p:spPr>
          <a:xfrm flipV="1">
            <a:off x="12036465" y="3552912"/>
            <a:ext cx="2171134" cy="10985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A075A6AA-428B-41CC-A391-4EA0F364B71A}"/>
              </a:ext>
            </a:extLst>
          </p:cNvPr>
          <p:cNvSpPr/>
          <p:nvPr/>
        </p:nvSpPr>
        <p:spPr>
          <a:xfrm>
            <a:off x="14033501" y="3193247"/>
            <a:ext cx="2115430" cy="461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 Inside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7044C07-A4BD-4F9E-ACC2-84743E0CAE2F}"/>
              </a:ext>
            </a:extLst>
          </p:cNvPr>
          <p:cNvCxnSpPr>
            <a:cxnSpLocks/>
          </p:cNvCxnSpPr>
          <p:nvPr/>
        </p:nvCxnSpPr>
        <p:spPr>
          <a:xfrm flipV="1">
            <a:off x="12036465" y="4096469"/>
            <a:ext cx="2799620" cy="9146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344D3E14-9F97-407E-ABAD-2571708BBED6}"/>
              </a:ext>
            </a:extLst>
          </p:cNvPr>
          <p:cNvSpPr/>
          <p:nvPr/>
        </p:nvSpPr>
        <p:spPr>
          <a:xfrm>
            <a:off x="14836085" y="3801319"/>
            <a:ext cx="2310248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 Outside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720489D-63BD-4DE4-974F-2F1192EA0210}"/>
              </a:ext>
            </a:extLst>
          </p:cNvPr>
          <p:cNvCxnSpPr>
            <a:cxnSpLocks/>
          </p:cNvCxnSpPr>
          <p:nvPr/>
        </p:nvCxnSpPr>
        <p:spPr>
          <a:xfrm flipV="1">
            <a:off x="12075231" y="4734226"/>
            <a:ext cx="2856081" cy="6042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52DC6C36-8AA7-4459-83E2-1421211A72F0}"/>
              </a:ext>
            </a:extLst>
          </p:cNvPr>
          <p:cNvSpPr/>
          <p:nvPr/>
        </p:nvSpPr>
        <p:spPr>
          <a:xfrm>
            <a:off x="15089395" y="4457298"/>
            <a:ext cx="5494261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 Interface Inside (Create Object Address)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A056CA3-2E62-4AC3-ADD3-B93A0C973E5F}"/>
              </a:ext>
            </a:extLst>
          </p:cNvPr>
          <p:cNvCxnSpPr>
            <a:cxnSpLocks/>
          </p:cNvCxnSpPr>
          <p:nvPr/>
        </p:nvCxnSpPr>
        <p:spPr>
          <a:xfrm flipV="1">
            <a:off x="12075231" y="5260242"/>
            <a:ext cx="3014163" cy="3829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E8E1C87F-3B90-4ECF-A03C-162B3CCE6739}"/>
              </a:ext>
            </a:extLst>
          </p:cNvPr>
          <p:cNvSpPr/>
          <p:nvPr/>
        </p:nvSpPr>
        <p:spPr>
          <a:xfrm>
            <a:off x="15112968" y="5007821"/>
            <a:ext cx="1941365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 Destination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D1585EC-B48E-4936-A266-15D4B5B29429}"/>
              </a:ext>
            </a:extLst>
          </p:cNvPr>
          <p:cNvCxnSpPr>
            <a:cxnSpLocks/>
          </p:cNvCxnSpPr>
          <p:nvPr/>
        </p:nvCxnSpPr>
        <p:spPr>
          <a:xfrm flipV="1">
            <a:off x="12075231" y="5835268"/>
            <a:ext cx="3118010" cy="1352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B4883069-2101-4E31-8B0B-0A45BCA66315}"/>
              </a:ext>
            </a:extLst>
          </p:cNvPr>
          <p:cNvSpPr/>
          <p:nvPr/>
        </p:nvSpPr>
        <p:spPr>
          <a:xfrm>
            <a:off x="15112968" y="5558341"/>
            <a:ext cx="3081293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Lập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lịch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thực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Policy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C0748E5-F414-4F93-91C0-553579E9D928}"/>
              </a:ext>
            </a:extLst>
          </p:cNvPr>
          <p:cNvCxnSpPr>
            <a:cxnSpLocks/>
          </p:cNvCxnSpPr>
          <p:nvPr/>
        </p:nvCxnSpPr>
        <p:spPr>
          <a:xfrm>
            <a:off x="12075230" y="6439501"/>
            <a:ext cx="3195820" cy="4184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A0D530D-62D6-4E7D-8678-CA7BAB929BEE}"/>
              </a:ext>
            </a:extLst>
          </p:cNvPr>
          <p:cNvCxnSpPr>
            <a:cxnSpLocks/>
            <a:endCxn id="62" idx="1"/>
          </p:cNvCxnSpPr>
          <p:nvPr/>
        </p:nvCxnSpPr>
        <p:spPr>
          <a:xfrm flipV="1">
            <a:off x="7679524" y="12290217"/>
            <a:ext cx="7251788" cy="6515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252667CB-3AE3-436D-B63F-EF2050517567}"/>
              </a:ext>
            </a:extLst>
          </p:cNvPr>
          <p:cNvSpPr/>
          <p:nvPr/>
        </p:nvSpPr>
        <p:spPr>
          <a:xfrm>
            <a:off x="14836086" y="12085087"/>
            <a:ext cx="3078087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Collect logs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trên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Policy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952C9BC-0434-4A3E-819A-307357C20C47}"/>
              </a:ext>
            </a:extLst>
          </p:cNvPr>
          <p:cNvCxnSpPr>
            <a:cxnSpLocks/>
            <a:endCxn id="42" idx="1"/>
          </p:cNvCxnSpPr>
          <p:nvPr/>
        </p:nvCxnSpPr>
        <p:spPr>
          <a:xfrm flipV="1">
            <a:off x="9534730" y="7693496"/>
            <a:ext cx="2813451" cy="8786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C4E0CA72-026A-4957-A8E6-AD8E9C5EF619}"/>
              </a:ext>
            </a:extLst>
          </p:cNvPr>
          <p:cNvSpPr/>
          <p:nvPr/>
        </p:nvSpPr>
        <p:spPr>
          <a:xfrm>
            <a:off x="12348181" y="7462727"/>
            <a:ext cx="3972498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Default NAT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Overload NAT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905490C-A241-4089-830D-354110CFDF39}"/>
              </a:ext>
            </a:extLst>
          </p:cNvPr>
          <p:cNvCxnSpPr>
            <a:cxnSpLocks/>
          </p:cNvCxnSpPr>
          <p:nvPr/>
        </p:nvCxnSpPr>
        <p:spPr>
          <a:xfrm>
            <a:off x="14043866" y="8819639"/>
            <a:ext cx="1227184" cy="7618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CCCE2844-13C5-4925-ACB6-B20A1D832430}"/>
              </a:ext>
            </a:extLst>
          </p:cNvPr>
          <p:cNvSpPr/>
          <p:nvPr/>
        </p:nvSpPr>
        <p:spPr>
          <a:xfrm>
            <a:off x="15193241" y="9277403"/>
            <a:ext cx="5119287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NAT Pool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theo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1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dãy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IP WAN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nhất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định</a:t>
            </a:r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4BC1757-2439-4E71-BED3-980719ABEA70}"/>
              </a:ext>
            </a:extLst>
          </p:cNvPr>
          <p:cNvSpPr txBox="1"/>
          <p:nvPr/>
        </p:nvSpPr>
        <p:spPr>
          <a:xfrm>
            <a:off x="11643058" y="3329696"/>
            <a:ext cx="1677097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88DFC5C-58C3-43D3-AEDD-F2494E9B9986}"/>
              </a:ext>
            </a:extLst>
          </p:cNvPr>
          <p:cNvSpPr txBox="1"/>
          <p:nvPr/>
        </p:nvSpPr>
        <p:spPr>
          <a:xfrm>
            <a:off x="14113103" y="3195893"/>
            <a:ext cx="1999729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2DECBA5-21E1-4167-B1DD-CE1BBDEA8999}"/>
              </a:ext>
            </a:extLst>
          </p:cNvPr>
          <p:cNvSpPr txBox="1"/>
          <p:nvPr/>
        </p:nvSpPr>
        <p:spPr>
          <a:xfrm>
            <a:off x="14872316" y="3825677"/>
            <a:ext cx="2274032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221F7FD-3844-4FC6-BDE7-79908806B2E5}"/>
              </a:ext>
            </a:extLst>
          </p:cNvPr>
          <p:cNvSpPr txBox="1"/>
          <p:nvPr/>
        </p:nvSpPr>
        <p:spPr>
          <a:xfrm>
            <a:off x="14998374" y="4494682"/>
            <a:ext cx="5610391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517DEE2-5951-45D2-8628-B2AA33AFB80E}"/>
              </a:ext>
            </a:extLst>
          </p:cNvPr>
          <p:cNvSpPr txBox="1"/>
          <p:nvPr/>
        </p:nvSpPr>
        <p:spPr>
          <a:xfrm>
            <a:off x="15129000" y="5007261"/>
            <a:ext cx="2032800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D83D046-8411-4716-B73E-E2FE11294010}"/>
              </a:ext>
            </a:extLst>
          </p:cNvPr>
          <p:cNvSpPr txBox="1"/>
          <p:nvPr/>
        </p:nvSpPr>
        <p:spPr>
          <a:xfrm>
            <a:off x="15271338" y="6572210"/>
            <a:ext cx="4054452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dịch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vụ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chạy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trên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Policy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2F2E9AC-43F5-4DFB-BAA8-319FC652BDB1}"/>
              </a:ext>
            </a:extLst>
          </p:cNvPr>
          <p:cNvSpPr txBox="1"/>
          <p:nvPr/>
        </p:nvSpPr>
        <p:spPr>
          <a:xfrm>
            <a:off x="15193241" y="5604983"/>
            <a:ext cx="3076295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DEFB03B-10C3-4502-BFB0-D47065C95C4D}"/>
              </a:ext>
            </a:extLst>
          </p:cNvPr>
          <p:cNvSpPr txBox="1"/>
          <p:nvPr/>
        </p:nvSpPr>
        <p:spPr>
          <a:xfrm>
            <a:off x="12348181" y="7451514"/>
            <a:ext cx="4164158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134B563-1A8B-49D2-B0A6-742F9FB6C868}"/>
              </a:ext>
            </a:extLst>
          </p:cNvPr>
          <p:cNvSpPr txBox="1"/>
          <p:nvPr/>
        </p:nvSpPr>
        <p:spPr>
          <a:xfrm>
            <a:off x="15295056" y="9301066"/>
            <a:ext cx="5205692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E433458-D62E-4BAF-9237-DED4F8877D82}"/>
              </a:ext>
            </a:extLst>
          </p:cNvPr>
          <p:cNvSpPr txBox="1"/>
          <p:nvPr/>
        </p:nvSpPr>
        <p:spPr>
          <a:xfrm>
            <a:off x="14931312" y="12059448"/>
            <a:ext cx="3181101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0E00527-5F30-4C66-BDC1-70EB3334D079}"/>
              </a:ext>
            </a:extLst>
          </p:cNvPr>
          <p:cNvSpPr txBox="1"/>
          <p:nvPr/>
        </p:nvSpPr>
        <p:spPr>
          <a:xfrm>
            <a:off x="6001078" y="9833290"/>
            <a:ext cx="2626326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091FB954-D952-4E13-9294-9DB8522AB7BE}"/>
              </a:ext>
            </a:extLst>
          </p:cNvPr>
          <p:cNvCxnSpPr>
            <a:cxnSpLocks/>
            <a:endCxn id="70" idx="1"/>
          </p:cNvCxnSpPr>
          <p:nvPr/>
        </p:nvCxnSpPr>
        <p:spPr>
          <a:xfrm flipV="1">
            <a:off x="8627402" y="10252244"/>
            <a:ext cx="2204325" cy="4885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9D1161EE-124F-47F5-9EDB-77F64F3928AF}"/>
              </a:ext>
            </a:extLst>
          </p:cNvPr>
          <p:cNvSpPr/>
          <p:nvPr/>
        </p:nvSpPr>
        <p:spPr>
          <a:xfrm>
            <a:off x="10831726" y="9967767"/>
            <a:ext cx="2949846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tính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năng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bảo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mật</a:t>
            </a:r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D2BC35A-2D57-474B-8686-8E43FAADE152}"/>
              </a:ext>
            </a:extLst>
          </p:cNvPr>
          <p:cNvCxnSpPr>
            <a:cxnSpLocks/>
          </p:cNvCxnSpPr>
          <p:nvPr/>
        </p:nvCxnSpPr>
        <p:spPr>
          <a:xfrm flipV="1">
            <a:off x="12036465" y="11124090"/>
            <a:ext cx="2354917" cy="10912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E80B86DA-D52F-4641-93B4-7C2E884A640F}"/>
              </a:ext>
            </a:extLst>
          </p:cNvPr>
          <p:cNvSpPr/>
          <p:nvPr/>
        </p:nvSpPr>
        <p:spPr>
          <a:xfrm>
            <a:off x="14391381" y="10870446"/>
            <a:ext cx="1479892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Certificate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1026C5F-2D64-4ECA-93BE-A4047363F8E3}"/>
              </a:ext>
            </a:extLst>
          </p:cNvPr>
          <p:cNvSpPr txBox="1"/>
          <p:nvPr/>
        </p:nvSpPr>
        <p:spPr>
          <a:xfrm>
            <a:off x="10831727" y="10021475"/>
            <a:ext cx="2975926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25FD534-DC15-44C5-9342-2747E85BAF9F}"/>
              </a:ext>
            </a:extLst>
          </p:cNvPr>
          <p:cNvSpPr txBox="1"/>
          <p:nvPr/>
        </p:nvSpPr>
        <p:spPr>
          <a:xfrm>
            <a:off x="14391382" y="10859660"/>
            <a:ext cx="1676945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126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2.2.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Policy, Port Forwarding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Port Forwarding : </a:t>
            </a:r>
            <a:r>
              <a:rPr lang="en-US" sz="4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Policy &amp; Objects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Virtual Ips  Create Virtual IP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322EFC1-0F26-49BC-B94D-D7876463C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993" y="2936585"/>
            <a:ext cx="20444996" cy="10407103"/>
          </a:xfrm>
          <a:prstGeom prst="rect">
            <a:avLst/>
          </a:prstGeom>
        </p:spPr>
      </p:pic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DFBE93F-2A7F-4B57-A153-3F5D9C02ADEC}"/>
              </a:ext>
            </a:extLst>
          </p:cNvPr>
          <p:cNvCxnSpPr>
            <a:cxnSpLocks/>
            <a:endCxn id="79" idx="1"/>
          </p:cNvCxnSpPr>
          <p:nvPr/>
        </p:nvCxnSpPr>
        <p:spPr>
          <a:xfrm flipV="1">
            <a:off x="8763743" y="4029258"/>
            <a:ext cx="1560614" cy="7110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0EA40D9-A6F1-4B59-B1B6-F353679609DE}"/>
              </a:ext>
            </a:extLst>
          </p:cNvPr>
          <p:cNvCxnSpPr>
            <a:cxnSpLocks/>
            <a:endCxn id="80" idx="1"/>
          </p:cNvCxnSpPr>
          <p:nvPr/>
        </p:nvCxnSpPr>
        <p:spPr>
          <a:xfrm flipV="1">
            <a:off x="10573116" y="5372583"/>
            <a:ext cx="3263003" cy="1654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08BDD495-F692-47E6-8336-D66376213DDD}"/>
              </a:ext>
            </a:extLst>
          </p:cNvPr>
          <p:cNvCxnSpPr>
            <a:cxnSpLocks/>
          </p:cNvCxnSpPr>
          <p:nvPr/>
        </p:nvCxnSpPr>
        <p:spPr>
          <a:xfrm flipV="1">
            <a:off x="12893492" y="6597332"/>
            <a:ext cx="3102066" cy="15428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A41F891D-5EB8-4610-9FF5-EB8130A700AE}"/>
              </a:ext>
            </a:extLst>
          </p:cNvPr>
          <p:cNvCxnSpPr>
            <a:cxnSpLocks/>
          </p:cNvCxnSpPr>
          <p:nvPr/>
        </p:nvCxnSpPr>
        <p:spPr>
          <a:xfrm flipV="1">
            <a:off x="12893491" y="8041481"/>
            <a:ext cx="3479558" cy="5581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92C2455-ED06-45D1-9BBF-4FD458B507F2}"/>
              </a:ext>
            </a:extLst>
          </p:cNvPr>
          <p:cNvCxnSpPr>
            <a:cxnSpLocks/>
          </p:cNvCxnSpPr>
          <p:nvPr/>
        </p:nvCxnSpPr>
        <p:spPr>
          <a:xfrm flipV="1">
            <a:off x="9646456" y="9584284"/>
            <a:ext cx="3372240" cy="7714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E2D9A532-4163-41E9-A949-D1077E8F2B4A}"/>
              </a:ext>
            </a:extLst>
          </p:cNvPr>
          <p:cNvCxnSpPr>
            <a:cxnSpLocks/>
          </p:cNvCxnSpPr>
          <p:nvPr/>
        </p:nvCxnSpPr>
        <p:spPr>
          <a:xfrm flipV="1">
            <a:off x="12352555" y="10598609"/>
            <a:ext cx="2055727" cy="4016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3D69CFC-FBE0-46CE-9C87-673270FD2580}"/>
              </a:ext>
            </a:extLst>
          </p:cNvPr>
          <p:cNvCxnSpPr>
            <a:cxnSpLocks/>
          </p:cNvCxnSpPr>
          <p:nvPr/>
        </p:nvCxnSpPr>
        <p:spPr>
          <a:xfrm>
            <a:off x="12352554" y="11340320"/>
            <a:ext cx="1537248" cy="6286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D2878EE9-E40E-4EA0-B86F-9A95088AF673}"/>
              </a:ext>
            </a:extLst>
          </p:cNvPr>
          <p:cNvSpPr/>
          <p:nvPr/>
        </p:nvSpPr>
        <p:spPr>
          <a:xfrm>
            <a:off x="10225218" y="3831351"/>
            <a:ext cx="1936749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Tên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Virtual IP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2B4024-05C0-41BE-A123-B7A9FF43F845}"/>
              </a:ext>
            </a:extLst>
          </p:cNvPr>
          <p:cNvSpPr/>
          <p:nvPr/>
        </p:nvSpPr>
        <p:spPr>
          <a:xfrm>
            <a:off x="13822729" y="5144237"/>
            <a:ext cx="2049344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 WAN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077C403-77C5-4CC3-98C4-4586E6FAAEE9}"/>
              </a:ext>
            </a:extLst>
          </p:cNvPr>
          <p:cNvSpPr/>
          <p:nvPr/>
        </p:nvSpPr>
        <p:spPr>
          <a:xfrm>
            <a:off x="15840889" y="6226071"/>
            <a:ext cx="2388987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 Interface WAN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EA5C98E-9AA9-4E32-8C9D-020F82F0D384}"/>
              </a:ext>
            </a:extLst>
          </p:cNvPr>
          <p:cNvSpPr/>
          <p:nvPr/>
        </p:nvSpPr>
        <p:spPr>
          <a:xfrm>
            <a:off x="16309073" y="7757820"/>
            <a:ext cx="3148811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thiết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bị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NAT Port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B2F1DFC-2F95-4643-BBFA-9486851CC962}"/>
              </a:ext>
            </a:extLst>
          </p:cNvPr>
          <p:cNvSpPr/>
          <p:nvPr/>
        </p:nvSpPr>
        <p:spPr>
          <a:xfrm>
            <a:off x="12911240" y="9217492"/>
            <a:ext cx="1887055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giao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thức</a:t>
            </a:r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98CD7D9-DC5F-4234-A2BF-5F26515E0073}"/>
              </a:ext>
            </a:extLst>
          </p:cNvPr>
          <p:cNvSpPr/>
          <p:nvPr/>
        </p:nvSpPr>
        <p:spPr>
          <a:xfrm>
            <a:off x="14267417" y="10353302"/>
            <a:ext cx="3401893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Port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bên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ngoài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sử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dụng</a:t>
            </a:r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BF4A562-BE29-4E9C-BBEE-1E24B4EE0DB1}"/>
              </a:ext>
            </a:extLst>
          </p:cNvPr>
          <p:cNvSpPr/>
          <p:nvPr/>
        </p:nvSpPr>
        <p:spPr>
          <a:xfrm>
            <a:off x="13876223" y="11654627"/>
            <a:ext cx="1473480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Port Local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DF1ACB1-7D25-4671-9D9A-57D93F9621F4}"/>
              </a:ext>
            </a:extLst>
          </p:cNvPr>
          <p:cNvSpPr txBox="1"/>
          <p:nvPr/>
        </p:nvSpPr>
        <p:spPr>
          <a:xfrm>
            <a:off x="10324357" y="3798489"/>
            <a:ext cx="1821785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8A92002-33AE-4F56-A180-BEF76D751B7B}"/>
              </a:ext>
            </a:extLst>
          </p:cNvPr>
          <p:cNvSpPr txBox="1"/>
          <p:nvPr/>
        </p:nvSpPr>
        <p:spPr>
          <a:xfrm>
            <a:off x="13836119" y="5141814"/>
            <a:ext cx="1924351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29E6481-9B54-4883-A15D-2C903EF0B70C}"/>
              </a:ext>
            </a:extLst>
          </p:cNvPr>
          <p:cNvSpPr txBox="1"/>
          <p:nvPr/>
        </p:nvSpPr>
        <p:spPr>
          <a:xfrm>
            <a:off x="15910587" y="6223491"/>
            <a:ext cx="2249590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1C9AAFC-9C02-448A-806E-0702ADC704DB}"/>
              </a:ext>
            </a:extLst>
          </p:cNvPr>
          <p:cNvSpPr txBox="1"/>
          <p:nvPr/>
        </p:nvSpPr>
        <p:spPr>
          <a:xfrm>
            <a:off x="16411889" y="7801635"/>
            <a:ext cx="3109274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AB8A0B7-8986-4226-9F73-BEDA9BE88CE1}"/>
              </a:ext>
            </a:extLst>
          </p:cNvPr>
          <p:cNvSpPr txBox="1"/>
          <p:nvPr/>
        </p:nvSpPr>
        <p:spPr>
          <a:xfrm>
            <a:off x="13018695" y="9269263"/>
            <a:ext cx="1855481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B0909CF-6BB0-416D-BBF1-5EEE852DD99B}"/>
              </a:ext>
            </a:extLst>
          </p:cNvPr>
          <p:cNvSpPr txBox="1"/>
          <p:nvPr/>
        </p:nvSpPr>
        <p:spPr>
          <a:xfrm>
            <a:off x="14408281" y="10385482"/>
            <a:ext cx="3284560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344F7DB-4893-4412-A7D9-CC3AE8315B98}"/>
              </a:ext>
            </a:extLst>
          </p:cNvPr>
          <p:cNvSpPr txBox="1"/>
          <p:nvPr/>
        </p:nvSpPr>
        <p:spPr>
          <a:xfrm>
            <a:off x="13926639" y="11693843"/>
            <a:ext cx="1515403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737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2.2.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Policy, Port Forwarding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4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Port Forwarding : </a:t>
            </a:r>
            <a:r>
              <a:rPr lang="en-US" sz="4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Policy &amp; Objects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Create New (</a:t>
            </a:r>
            <a:r>
              <a:rPr lang="en-US" sz="4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Tạo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Rule </a:t>
            </a:r>
            <a:r>
              <a:rPr lang="en-US" sz="4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cho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Virtual Ips)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7287C0-B1CA-4A3D-89F7-EA06D5DBC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765" y="2720600"/>
            <a:ext cx="17237182" cy="10926042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B4F0167-EE3C-47DF-A398-33A618A7B62E}"/>
              </a:ext>
            </a:extLst>
          </p:cNvPr>
          <p:cNvCxnSpPr>
            <a:cxnSpLocks/>
          </p:cNvCxnSpPr>
          <p:nvPr/>
        </p:nvCxnSpPr>
        <p:spPr>
          <a:xfrm flipV="1">
            <a:off x="11485261" y="3999998"/>
            <a:ext cx="1560613" cy="6917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78AA3A98-18F8-4D13-8A37-07883735347C}"/>
              </a:ext>
            </a:extLst>
          </p:cNvPr>
          <p:cNvSpPr/>
          <p:nvPr/>
        </p:nvSpPr>
        <p:spPr>
          <a:xfrm>
            <a:off x="12982951" y="3422779"/>
            <a:ext cx="10614467" cy="461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ngoài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sử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dụng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thông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qua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WANIncoming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Interface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Interface WAN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8298C47-D8C0-40BD-A32C-A39D624BB89C}"/>
              </a:ext>
            </a:extLst>
          </p:cNvPr>
          <p:cNvCxnSpPr>
            <a:cxnSpLocks/>
          </p:cNvCxnSpPr>
          <p:nvPr/>
        </p:nvCxnSpPr>
        <p:spPr>
          <a:xfrm flipV="1">
            <a:off x="11485823" y="5063727"/>
            <a:ext cx="1109297" cy="3458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6E19E5F-089E-4C6E-89BC-3EA91EC97D52}"/>
              </a:ext>
            </a:extLst>
          </p:cNvPr>
          <p:cNvSpPr/>
          <p:nvPr/>
        </p:nvSpPr>
        <p:spPr>
          <a:xfrm>
            <a:off x="12500478" y="4762376"/>
            <a:ext cx="12188825" cy="46153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phép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từ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Interface WAN đ</a:t>
            </a:r>
            <a:r>
              <a:rPr lang="vi-VN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truy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cập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IP Local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0E6CF40-B8E2-4C37-B445-9FDD3B78A20C}"/>
              </a:ext>
            </a:extLst>
          </p:cNvPr>
          <p:cNvCxnSpPr>
            <a:cxnSpLocks/>
          </p:cNvCxnSpPr>
          <p:nvPr/>
        </p:nvCxnSpPr>
        <p:spPr>
          <a:xfrm flipV="1">
            <a:off x="11485823" y="6292871"/>
            <a:ext cx="1109297" cy="3458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DAF29AB-B09F-4B41-9486-437054A89906}"/>
              </a:ext>
            </a:extLst>
          </p:cNvPr>
          <p:cNvSpPr/>
          <p:nvPr/>
        </p:nvSpPr>
        <p:spPr>
          <a:xfrm>
            <a:off x="12500479" y="6034793"/>
            <a:ext cx="5487015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Destination : Virtual IP or Virtual IP Group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119F19D-B55D-4516-9B73-6CA2ACEEC734}"/>
              </a:ext>
            </a:extLst>
          </p:cNvPr>
          <p:cNvSpPr txBox="1"/>
          <p:nvPr/>
        </p:nvSpPr>
        <p:spPr>
          <a:xfrm>
            <a:off x="12938947" y="3280369"/>
            <a:ext cx="10072907" cy="7125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3C10CF3-EC66-4DEA-B430-0740E3C20C89}"/>
              </a:ext>
            </a:extLst>
          </p:cNvPr>
          <p:cNvSpPr txBox="1"/>
          <p:nvPr/>
        </p:nvSpPr>
        <p:spPr>
          <a:xfrm>
            <a:off x="12515506" y="4767919"/>
            <a:ext cx="6900565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F1CF83F-2DFB-4704-839E-B17211B1039F}"/>
              </a:ext>
            </a:extLst>
          </p:cNvPr>
          <p:cNvSpPr txBox="1"/>
          <p:nvPr/>
        </p:nvSpPr>
        <p:spPr>
          <a:xfrm>
            <a:off x="12595121" y="6010092"/>
            <a:ext cx="5408791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798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2.3.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Routing, Policy Route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Static Route : </a:t>
            </a:r>
            <a:r>
              <a:rPr lang="en-US" sz="4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Network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Static Route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9B7CA9-9C0B-48F1-9C01-356FE0B00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474" y="3035239"/>
            <a:ext cx="21574702" cy="8110617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7C5A4F2-2DB9-49F7-ADAB-78B577D34612}"/>
              </a:ext>
            </a:extLst>
          </p:cNvPr>
          <p:cNvCxnSpPr/>
          <p:nvPr/>
        </p:nvCxnSpPr>
        <p:spPr>
          <a:xfrm flipV="1">
            <a:off x="14074284" y="5201082"/>
            <a:ext cx="2094954" cy="6856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EC26B2F-0ADA-49B4-A3A5-E77F46C3A21B}"/>
              </a:ext>
            </a:extLst>
          </p:cNvPr>
          <p:cNvSpPr txBox="1"/>
          <p:nvPr/>
        </p:nvSpPr>
        <p:spPr>
          <a:xfrm>
            <a:off x="16035924" y="4874829"/>
            <a:ext cx="3190297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Địa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network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cần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đến</a:t>
            </a:r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A72ECD9-4ADC-4459-ABA7-AC1442EB164B}"/>
              </a:ext>
            </a:extLst>
          </p:cNvPr>
          <p:cNvCxnSpPr>
            <a:cxnSpLocks/>
          </p:cNvCxnSpPr>
          <p:nvPr/>
        </p:nvCxnSpPr>
        <p:spPr>
          <a:xfrm flipV="1">
            <a:off x="14074284" y="5870145"/>
            <a:ext cx="2094954" cy="3428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0EF4854-0E7C-43DA-95FC-67C4C915BCD7}"/>
              </a:ext>
            </a:extLst>
          </p:cNvPr>
          <p:cNvSpPr txBox="1"/>
          <p:nvPr/>
        </p:nvSpPr>
        <p:spPr>
          <a:xfrm>
            <a:off x="16035924" y="5609776"/>
            <a:ext cx="2564933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Địa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chỉ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IP next hop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F04D0F1-2BFD-4AF5-A2A6-A1AD6E1FB979}"/>
              </a:ext>
            </a:extLst>
          </p:cNvPr>
          <p:cNvCxnSpPr>
            <a:cxnSpLocks/>
          </p:cNvCxnSpPr>
          <p:nvPr/>
        </p:nvCxnSpPr>
        <p:spPr>
          <a:xfrm>
            <a:off x="14074284" y="6816135"/>
            <a:ext cx="232349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9E589AF-1669-4256-A7C1-B46A7FC3C428}"/>
              </a:ext>
            </a:extLst>
          </p:cNvPr>
          <p:cNvSpPr txBox="1"/>
          <p:nvPr/>
        </p:nvSpPr>
        <p:spPr>
          <a:xfrm>
            <a:off x="16397780" y="6625980"/>
            <a:ext cx="3034805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 </a:t>
            </a:r>
            <a:r>
              <a:rPr lang="en-US" sz="2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FortiGate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3AA373F-7263-4402-A771-C38B62B4DB90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14074284" y="7311306"/>
            <a:ext cx="2323494" cy="1516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07AB473-3250-4DB6-A9F1-7BA7B6A5D278}"/>
              </a:ext>
            </a:extLst>
          </p:cNvPr>
          <p:cNvSpPr txBox="1"/>
          <p:nvPr/>
        </p:nvSpPr>
        <p:spPr>
          <a:xfrm>
            <a:off x="16397778" y="7232179"/>
            <a:ext cx="7084522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Độ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cậy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của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ờng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giá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trị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càng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nhỏ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càng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tiên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C02218D-EFC6-47DD-ADA2-34CB6FBF8E78}"/>
              </a:ext>
            </a:extLst>
          </p:cNvPr>
          <p:cNvSpPr txBox="1"/>
          <p:nvPr/>
        </p:nvSpPr>
        <p:spPr>
          <a:xfrm>
            <a:off x="16035924" y="5681913"/>
            <a:ext cx="2494900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856AE89-3BB8-44B4-8628-0D4DE94908C9}"/>
              </a:ext>
            </a:extLst>
          </p:cNvPr>
          <p:cNvSpPr txBox="1"/>
          <p:nvPr/>
        </p:nvSpPr>
        <p:spPr>
          <a:xfrm>
            <a:off x="16408061" y="6649079"/>
            <a:ext cx="3148198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AE98BB1-BACB-4110-B8EC-47A59B199D7C}"/>
              </a:ext>
            </a:extLst>
          </p:cNvPr>
          <p:cNvSpPr txBox="1"/>
          <p:nvPr/>
        </p:nvSpPr>
        <p:spPr>
          <a:xfrm>
            <a:off x="16484239" y="7268274"/>
            <a:ext cx="6744061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6DC97D-EFC8-4859-A7C5-93F0E17C0D77}"/>
              </a:ext>
            </a:extLst>
          </p:cNvPr>
          <p:cNvSpPr txBox="1"/>
          <p:nvPr/>
        </p:nvSpPr>
        <p:spPr>
          <a:xfrm>
            <a:off x="16074080" y="4909582"/>
            <a:ext cx="3119577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453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2.3.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Cấu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</a:t>
            </a:r>
            <a:r>
              <a:rPr lang="en-US" err="1">
                <a:solidFill>
                  <a:srgbClr val="0567B1"/>
                </a:solidFill>
                <a:latin typeface="Times" pitchFamily="2" charset="0"/>
              </a:rPr>
              <a:t>hình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 Routing, Policy Route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Policy Route : </a:t>
            </a:r>
            <a:r>
              <a:rPr lang="en-US" sz="4399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Network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Policy Route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AD6F5C-E006-40DC-BEDC-1DB5DE5C7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1176" y="2936584"/>
            <a:ext cx="17244288" cy="10569997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504B437-E7B9-40FF-9F32-0539DBBB430B}"/>
              </a:ext>
            </a:extLst>
          </p:cNvPr>
          <p:cNvCxnSpPr>
            <a:cxnSpLocks/>
          </p:cNvCxnSpPr>
          <p:nvPr/>
        </p:nvCxnSpPr>
        <p:spPr>
          <a:xfrm flipV="1">
            <a:off x="11051809" y="3921213"/>
            <a:ext cx="1966887" cy="6856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78BD7EA-2DB7-41F3-909D-9ED04E0F0BAA}"/>
              </a:ext>
            </a:extLst>
          </p:cNvPr>
          <p:cNvSpPr txBox="1"/>
          <p:nvPr/>
        </p:nvSpPr>
        <p:spPr>
          <a:xfrm>
            <a:off x="13018697" y="3704528"/>
            <a:ext cx="1998320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B20DE6-AAD2-4DF1-8E0C-071867EB355F}"/>
              </a:ext>
            </a:extLst>
          </p:cNvPr>
          <p:cNvSpPr txBox="1"/>
          <p:nvPr/>
        </p:nvSpPr>
        <p:spPr>
          <a:xfrm>
            <a:off x="13018696" y="3697436"/>
            <a:ext cx="1986441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 LAN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53D1825-43E5-4B65-9EE4-2EF9D6D0DC38}"/>
              </a:ext>
            </a:extLst>
          </p:cNvPr>
          <p:cNvCxnSpPr>
            <a:cxnSpLocks/>
          </p:cNvCxnSpPr>
          <p:nvPr/>
        </p:nvCxnSpPr>
        <p:spPr>
          <a:xfrm flipV="1">
            <a:off x="12490561" y="4606835"/>
            <a:ext cx="1879984" cy="8108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8D34621F-F01D-4171-A7F4-25B7400EF811}"/>
              </a:ext>
            </a:extLst>
          </p:cNvPr>
          <p:cNvSpPr/>
          <p:nvPr/>
        </p:nvSpPr>
        <p:spPr>
          <a:xfrm>
            <a:off x="14346209" y="4204854"/>
            <a:ext cx="2326086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 Interface LAN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84C46BC-1C10-48C8-8DDB-7100ED48BA11}"/>
              </a:ext>
            </a:extLst>
          </p:cNvPr>
          <p:cNvCxnSpPr>
            <a:cxnSpLocks/>
          </p:cNvCxnSpPr>
          <p:nvPr/>
        </p:nvCxnSpPr>
        <p:spPr>
          <a:xfrm flipV="1">
            <a:off x="12490561" y="6441583"/>
            <a:ext cx="2025539" cy="5200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11F5C0A-5947-490D-9072-3471DE5A4311}"/>
              </a:ext>
            </a:extLst>
          </p:cNvPr>
          <p:cNvSpPr/>
          <p:nvPr/>
        </p:nvSpPr>
        <p:spPr>
          <a:xfrm>
            <a:off x="14446746" y="5980046"/>
            <a:ext cx="1941365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 Destination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EC15550-E481-4AB2-AA40-0D4AF6BDFE0C}"/>
              </a:ext>
            </a:extLst>
          </p:cNvPr>
          <p:cNvCxnSpPr/>
          <p:nvPr/>
        </p:nvCxnSpPr>
        <p:spPr>
          <a:xfrm flipV="1">
            <a:off x="12333567" y="7345577"/>
            <a:ext cx="2094954" cy="6856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D5086C31-F842-48EE-8217-B1831AD82481}"/>
              </a:ext>
            </a:extLst>
          </p:cNvPr>
          <p:cNvSpPr/>
          <p:nvPr/>
        </p:nvSpPr>
        <p:spPr>
          <a:xfrm>
            <a:off x="14346209" y="7068650"/>
            <a:ext cx="1401346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Giao thức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F8B9BF9-9ADC-47C4-849B-7EF937F03E65}"/>
              </a:ext>
            </a:extLst>
          </p:cNvPr>
          <p:cNvCxnSpPr>
            <a:cxnSpLocks/>
          </p:cNvCxnSpPr>
          <p:nvPr/>
        </p:nvCxnSpPr>
        <p:spPr>
          <a:xfrm>
            <a:off x="8873880" y="10209951"/>
            <a:ext cx="571163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EB984E4-E183-4CB2-92D2-2D7B09E6F996}"/>
              </a:ext>
            </a:extLst>
          </p:cNvPr>
          <p:cNvSpPr/>
          <p:nvPr/>
        </p:nvSpPr>
        <p:spPr>
          <a:xfrm>
            <a:off x="14585515" y="9933024"/>
            <a:ext cx="2310248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 Outside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FA8306C-000E-496C-82CA-AC88B6796C90}"/>
              </a:ext>
            </a:extLst>
          </p:cNvPr>
          <p:cNvCxnSpPr>
            <a:cxnSpLocks/>
          </p:cNvCxnSpPr>
          <p:nvPr/>
        </p:nvCxnSpPr>
        <p:spPr>
          <a:xfrm>
            <a:off x="12626861" y="10618646"/>
            <a:ext cx="1407236" cy="1607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BFDC9D29-6A6F-4C8F-871F-08BA2133FF30}"/>
              </a:ext>
            </a:extLst>
          </p:cNvPr>
          <p:cNvSpPr/>
          <p:nvPr/>
        </p:nvSpPr>
        <p:spPr>
          <a:xfrm>
            <a:off x="14034097" y="10502489"/>
            <a:ext cx="1617559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 Gateway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D6842DF-FE23-41F4-AC01-84AB141F467F}"/>
              </a:ext>
            </a:extLst>
          </p:cNvPr>
          <p:cNvSpPr txBox="1"/>
          <p:nvPr/>
        </p:nvSpPr>
        <p:spPr>
          <a:xfrm>
            <a:off x="14370545" y="4231751"/>
            <a:ext cx="2274799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DA91DD-869D-4CFE-B8BE-E4E7569A1F1E}"/>
              </a:ext>
            </a:extLst>
          </p:cNvPr>
          <p:cNvSpPr txBox="1"/>
          <p:nvPr/>
        </p:nvSpPr>
        <p:spPr>
          <a:xfrm>
            <a:off x="14497050" y="6000325"/>
            <a:ext cx="1900725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3720D6-37D5-4A2C-9D38-4BCEEACA7D2E}"/>
              </a:ext>
            </a:extLst>
          </p:cNvPr>
          <p:cNvSpPr txBox="1"/>
          <p:nvPr/>
        </p:nvSpPr>
        <p:spPr>
          <a:xfrm>
            <a:off x="14408647" y="7074530"/>
            <a:ext cx="1390710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C5E3B23-C51E-4C27-92EA-60C314094A78}"/>
              </a:ext>
            </a:extLst>
          </p:cNvPr>
          <p:cNvSpPr txBox="1"/>
          <p:nvPr/>
        </p:nvSpPr>
        <p:spPr>
          <a:xfrm>
            <a:off x="14585516" y="9978609"/>
            <a:ext cx="2364570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7FB681E-DC62-41B1-9391-67C4122F4F9E}"/>
              </a:ext>
            </a:extLst>
          </p:cNvPr>
          <p:cNvSpPr txBox="1"/>
          <p:nvPr/>
        </p:nvSpPr>
        <p:spPr>
          <a:xfrm>
            <a:off x="14070571" y="10522186"/>
            <a:ext cx="1613006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465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2.4. Cấu hình Application Control, Web Filtering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hình Profile Web Filtering :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Security Profiles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Web URL  Create New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907C10-97C6-4C5F-ADB7-77D521B08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879" y="2933149"/>
            <a:ext cx="16810421" cy="1071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888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2.4. Cấu hình Application Control, Web Filtering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4" y="1951955"/>
            <a:ext cx="23401328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hình Profile Application: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Security Profiles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Application control Create New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8DE4F4-BA45-46EA-8AD8-59535F152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5633" y="2936584"/>
            <a:ext cx="17648403" cy="1047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09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2.4. Cấu hình Application Control, Web Filtering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hình Policy Web Filtering :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Policy &amp; object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IPv4 Policy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5315CE-4EC8-4E48-8DE4-DC7EBB28A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765" y="2936583"/>
            <a:ext cx="16632667" cy="1049310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C5BA88F-1016-42E8-B34E-407D6DE1DF1A}"/>
              </a:ext>
            </a:extLst>
          </p:cNvPr>
          <p:cNvCxnSpPr/>
          <p:nvPr/>
        </p:nvCxnSpPr>
        <p:spPr>
          <a:xfrm flipV="1">
            <a:off x="11051809" y="11230765"/>
            <a:ext cx="2094954" cy="6856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DE95DE4-BBD8-4103-8185-3C8686004DBE}"/>
              </a:ext>
            </a:extLst>
          </p:cNvPr>
          <p:cNvCxnSpPr>
            <a:cxnSpLocks/>
          </p:cNvCxnSpPr>
          <p:nvPr/>
        </p:nvCxnSpPr>
        <p:spPr>
          <a:xfrm flipV="1">
            <a:off x="11051809" y="12228701"/>
            <a:ext cx="2094954" cy="3555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3251DB9-B2B7-4965-BD0B-C7D43386D8CB}"/>
              </a:ext>
            </a:extLst>
          </p:cNvPr>
          <p:cNvSpPr txBox="1"/>
          <p:nvPr/>
        </p:nvSpPr>
        <p:spPr>
          <a:xfrm>
            <a:off x="13146763" y="10983856"/>
            <a:ext cx="5441195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89BB0D-6287-4F5A-AEE1-15AB97470800}"/>
              </a:ext>
            </a:extLst>
          </p:cNvPr>
          <p:cNvSpPr txBox="1"/>
          <p:nvPr/>
        </p:nvSpPr>
        <p:spPr>
          <a:xfrm>
            <a:off x="13018696" y="10953838"/>
            <a:ext cx="5630837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Enable Web Filter, chọn Profile đã cấu hình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73244B-2B43-4678-9AB3-85933F8548C7}"/>
              </a:ext>
            </a:extLst>
          </p:cNvPr>
          <p:cNvSpPr/>
          <p:nvPr/>
        </p:nvSpPr>
        <p:spPr>
          <a:xfrm>
            <a:off x="13089629" y="11753095"/>
            <a:ext cx="6997674" cy="461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Enable Application Control,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Profile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hình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81658A-8EDA-4144-94A4-FDEA7B6AD1F1}"/>
              </a:ext>
            </a:extLst>
          </p:cNvPr>
          <p:cNvSpPr txBox="1"/>
          <p:nvPr/>
        </p:nvSpPr>
        <p:spPr>
          <a:xfrm>
            <a:off x="13113921" y="11783113"/>
            <a:ext cx="6973382" cy="4285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688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2.5. IPS, Antivirus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4" y="1951955"/>
            <a:ext cx="23401328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hình Profile Antivirus: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Security Profiles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Antivirus Create New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B5D689-F347-4749-B41D-11BEF430F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420" y="2936583"/>
            <a:ext cx="20047172" cy="1050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417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2.5. IPS, Antivirus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4" y="1951955"/>
            <a:ext cx="23401328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hình Profile IPS: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Security Profiles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Antivirus Create New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7344E4-7B83-455C-B297-A63FDD15B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861" y="2849523"/>
            <a:ext cx="19948774" cy="1079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55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2.5. IPS. Antivirus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hình Policy Web Filtering :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Policy &amp; object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IPv4 Policy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5315CE-4EC8-4E48-8DE4-DC7EBB28A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765" y="2936583"/>
            <a:ext cx="16632667" cy="1049310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C5BA88F-1016-42E8-B34E-407D6DE1DF1A}"/>
              </a:ext>
            </a:extLst>
          </p:cNvPr>
          <p:cNvCxnSpPr>
            <a:cxnSpLocks/>
          </p:cNvCxnSpPr>
          <p:nvPr/>
        </p:nvCxnSpPr>
        <p:spPr>
          <a:xfrm flipV="1">
            <a:off x="11051809" y="11230766"/>
            <a:ext cx="2094954" cy="2769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DE95DE4-BBD8-4103-8185-3C8686004DBE}"/>
              </a:ext>
            </a:extLst>
          </p:cNvPr>
          <p:cNvCxnSpPr>
            <a:cxnSpLocks/>
          </p:cNvCxnSpPr>
          <p:nvPr/>
        </p:nvCxnSpPr>
        <p:spPr>
          <a:xfrm flipV="1">
            <a:off x="11051809" y="12069058"/>
            <a:ext cx="2094954" cy="8071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3251DB9-B2B7-4965-BD0B-C7D43386D8CB}"/>
              </a:ext>
            </a:extLst>
          </p:cNvPr>
          <p:cNvSpPr txBox="1"/>
          <p:nvPr/>
        </p:nvSpPr>
        <p:spPr>
          <a:xfrm>
            <a:off x="13146763" y="10983856"/>
            <a:ext cx="2165448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89BB0D-6287-4F5A-AEE1-15AB97470800}"/>
              </a:ext>
            </a:extLst>
          </p:cNvPr>
          <p:cNvSpPr txBox="1"/>
          <p:nvPr/>
        </p:nvSpPr>
        <p:spPr>
          <a:xfrm>
            <a:off x="13018696" y="10953838"/>
            <a:ext cx="2259593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Enable Antivirus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73244B-2B43-4678-9AB3-85933F8548C7}"/>
              </a:ext>
            </a:extLst>
          </p:cNvPr>
          <p:cNvSpPr/>
          <p:nvPr/>
        </p:nvSpPr>
        <p:spPr>
          <a:xfrm>
            <a:off x="13089629" y="11753096"/>
            <a:ext cx="1560042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Enable IPS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EAC98F-1092-421A-A32E-E7A529ED980A}"/>
              </a:ext>
            </a:extLst>
          </p:cNvPr>
          <p:cNvSpPr txBox="1"/>
          <p:nvPr/>
        </p:nvSpPr>
        <p:spPr>
          <a:xfrm>
            <a:off x="13161822" y="11807142"/>
            <a:ext cx="2165448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847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2.6. Cấu hình VPN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11939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Tạo User and User Group để đăng nhập VPN</a:t>
            </a:r>
          </a:p>
          <a:p>
            <a:pPr marL="685629" indent="-685629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Thêm User vào Group : User &amp; Device 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User Group  Create New</a:t>
            </a:r>
            <a:endParaRPr lang="en-US" sz="4399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	Name : Đặt tên Group</a:t>
            </a:r>
          </a:p>
          <a:p>
            <a:pPr>
              <a:lnSpc>
                <a:spcPct val="150000"/>
              </a:lnSpc>
            </a:pP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	Type : Firewall </a:t>
            </a:r>
          </a:p>
          <a:p>
            <a:pPr>
              <a:lnSpc>
                <a:spcPct val="150000"/>
              </a:lnSpc>
            </a:pP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	Member : </a:t>
            </a:r>
          </a:p>
          <a:p>
            <a:pPr marL="914171" indent="-91417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Tạo User : User &amp; Device 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User Definition  Create New</a:t>
            </a:r>
          </a:p>
          <a:p>
            <a:pPr>
              <a:lnSpc>
                <a:spcPct val="150000"/>
              </a:lnSpc>
            </a:pP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	User Type : Local User (User do thiết bị Firewall QUẢN TRỊ)</a:t>
            </a:r>
          </a:p>
          <a:p>
            <a:pPr>
              <a:lnSpc>
                <a:spcPct val="150000"/>
              </a:lnSpc>
            </a:pP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	Username : ******</a:t>
            </a:r>
          </a:p>
          <a:p>
            <a:pPr>
              <a:lnSpc>
                <a:spcPct val="150000"/>
              </a:lnSpc>
            </a:pP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	Password : ******</a:t>
            </a:r>
          </a:p>
          <a:p>
            <a:pPr>
              <a:lnSpc>
                <a:spcPct val="150000"/>
              </a:lnSpc>
            </a:pP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	User Group : chọn Group</a:t>
            </a:r>
          </a:p>
          <a:p>
            <a:pPr>
              <a:lnSpc>
                <a:spcPct val="150000"/>
              </a:lnSpc>
            </a:pP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	User Account Status : Enable</a:t>
            </a:r>
            <a:endParaRPr lang="en-US" sz="4399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914171" indent="-914171">
              <a:buFontTx/>
              <a:buChar char="-"/>
            </a:pP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332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2.6. Cấu hình VPN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hình VPN IPSec Client to Site sử dụng FortiClient :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VPN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Ipsec Wizard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93DD49-62B1-47B9-A410-98073A1A4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649" y="2936584"/>
            <a:ext cx="23406353" cy="7380224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30BE595-F64F-44EF-A4CC-DC7D844A733B}"/>
              </a:ext>
            </a:extLst>
          </p:cNvPr>
          <p:cNvCxnSpPr>
            <a:cxnSpLocks/>
          </p:cNvCxnSpPr>
          <p:nvPr/>
        </p:nvCxnSpPr>
        <p:spPr>
          <a:xfrm flipV="1">
            <a:off x="10923740" y="4668105"/>
            <a:ext cx="3102504" cy="5359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D4EFCCC-D563-4916-9AA2-9BE18F38DA69}"/>
              </a:ext>
            </a:extLst>
          </p:cNvPr>
          <p:cNvCxnSpPr>
            <a:cxnSpLocks/>
          </p:cNvCxnSpPr>
          <p:nvPr/>
        </p:nvCxnSpPr>
        <p:spPr>
          <a:xfrm>
            <a:off x="11320371" y="6188698"/>
            <a:ext cx="1450606" cy="15902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BD533424-C5D9-4869-9447-4DDC84719E53}"/>
              </a:ext>
            </a:extLst>
          </p:cNvPr>
          <p:cNvSpPr/>
          <p:nvPr/>
        </p:nvSpPr>
        <p:spPr>
          <a:xfrm>
            <a:off x="14041482" y="4382234"/>
            <a:ext cx="1350883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Tên VPN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4B077E-C4BB-4F64-969F-EA4626F1B6B6}"/>
              </a:ext>
            </a:extLst>
          </p:cNvPr>
          <p:cNvSpPr/>
          <p:nvPr/>
        </p:nvSpPr>
        <p:spPr>
          <a:xfrm>
            <a:off x="11589794" y="7778985"/>
            <a:ext cx="2815835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 Remote Access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B8FD75-E38E-4F43-B700-5B9E197AB715}"/>
              </a:ext>
            </a:extLst>
          </p:cNvPr>
          <p:cNvSpPr txBox="1"/>
          <p:nvPr/>
        </p:nvSpPr>
        <p:spPr>
          <a:xfrm>
            <a:off x="11688253" y="7778985"/>
            <a:ext cx="2770740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21ABCD-5CD8-480E-A37C-6D313825C5B4}"/>
              </a:ext>
            </a:extLst>
          </p:cNvPr>
          <p:cNvSpPr txBox="1"/>
          <p:nvPr/>
        </p:nvSpPr>
        <p:spPr>
          <a:xfrm>
            <a:off x="14041481" y="4412026"/>
            <a:ext cx="1533611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170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2.6. Cấu hình VPN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 err="1">
                <a:latin typeface="Times" panose="02020603050405020304" pitchFamily="18" charset="0"/>
                <a:cs typeface="Times" panose="02020603050405020304" pitchFamily="18" charset="0"/>
              </a:rPr>
              <a:t>Cấu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 hình VPN IPSec Client to Site sử dụng FortiClient :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VPN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Ipsec Wizard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DCC95D-AA9A-43A0-BD2E-6EC5A2643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604" y="3420369"/>
            <a:ext cx="23444443" cy="7387628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4FADF13-A440-47EA-B5DF-953655A513F5}"/>
              </a:ext>
            </a:extLst>
          </p:cNvPr>
          <p:cNvCxnSpPr>
            <a:cxnSpLocks/>
          </p:cNvCxnSpPr>
          <p:nvPr/>
        </p:nvCxnSpPr>
        <p:spPr>
          <a:xfrm flipV="1">
            <a:off x="11217528" y="5029678"/>
            <a:ext cx="3542377" cy="7046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5802B86A-102A-45F1-BD3B-76C476CB7DC4}"/>
              </a:ext>
            </a:extLst>
          </p:cNvPr>
          <p:cNvSpPr/>
          <p:nvPr/>
        </p:nvSpPr>
        <p:spPr>
          <a:xfrm>
            <a:off x="14759905" y="4752751"/>
            <a:ext cx="2049344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 WAN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F5EDE02-2755-42EA-A14F-CB611326482A}"/>
              </a:ext>
            </a:extLst>
          </p:cNvPr>
          <p:cNvCxnSpPr>
            <a:cxnSpLocks/>
          </p:cNvCxnSpPr>
          <p:nvPr/>
        </p:nvCxnSpPr>
        <p:spPr>
          <a:xfrm flipV="1">
            <a:off x="10836627" y="6218129"/>
            <a:ext cx="1352196" cy="3523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4313795-DF1E-4E0A-BB14-FFE71E57CF1A}"/>
              </a:ext>
            </a:extLst>
          </p:cNvPr>
          <p:cNvSpPr/>
          <p:nvPr/>
        </p:nvSpPr>
        <p:spPr>
          <a:xfrm>
            <a:off x="12157111" y="5895713"/>
            <a:ext cx="3532570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Mật khẩu để xác thực VPN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7655324-4352-451B-B7E6-FBE56D372D3F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8572500" y="7269562"/>
            <a:ext cx="4307251" cy="13295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2663AE09-925C-42F2-959E-F97306F39336}"/>
              </a:ext>
            </a:extLst>
          </p:cNvPr>
          <p:cNvSpPr/>
          <p:nvPr/>
        </p:nvSpPr>
        <p:spPr>
          <a:xfrm>
            <a:off x="7103553" y="8584058"/>
            <a:ext cx="11552393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Group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đã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tạo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sẽ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login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bằng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Username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Password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các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tài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khoản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có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trong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group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7570DA-C899-4250-A525-D244845578C6}"/>
              </a:ext>
            </a:extLst>
          </p:cNvPr>
          <p:cNvSpPr txBox="1"/>
          <p:nvPr/>
        </p:nvSpPr>
        <p:spPr>
          <a:xfrm>
            <a:off x="12188824" y="5910722"/>
            <a:ext cx="3580469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960AD10-7E66-4ED5-89A7-0B02B5A7A099}"/>
              </a:ext>
            </a:extLst>
          </p:cNvPr>
          <p:cNvSpPr txBox="1"/>
          <p:nvPr/>
        </p:nvSpPr>
        <p:spPr>
          <a:xfrm>
            <a:off x="14778951" y="4767759"/>
            <a:ext cx="2106381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F1136F6-D967-4B4A-ABFE-FD0B95F6D6EC}"/>
              </a:ext>
            </a:extLst>
          </p:cNvPr>
          <p:cNvSpPr txBox="1"/>
          <p:nvPr/>
        </p:nvSpPr>
        <p:spPr>
          <a:xfrm>
            <a:off x="6480902" y="8599067"/>
            <a:ext cx="12797697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274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2.6. Cấu hình VPN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Cấu hình VPN IPSec Client to Site sử dụng FortiClient :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VPN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Ipsec Wizard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3BA794-5715-4549-AED3-25A33349B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35" y="3138177"/>
            <a:ext cx="23139722" cy="8051859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576B639-59A4-44AD-A8F7-22A69AFB6DFA}"/>
              </a:ext>
            </a:extLst>
          </p:cNvPr>
          <p:cNvCxnSpPr>
            <a:cxnSpLocks/>
          </p:cNvCxnSpPr>
          <p:nvPr/>
        </p:nvCxnSpPr>
        <p:spPr>
          <a:xfrm flipV="1">
            <a:off x="11712700" y="4335195"/>
            <a:ext cx="2875801" cy="1246787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884CF8D-6799-4053-BDB0-24D278244643}"/>
              </a:ext>
            </a:extLst>
          </p:cNvPr>
          <p:cNvCxnSpPr>
            <a:cxnSpLocks/>
          </p:cNvCxnSpPr>
          <p:nvPr/>
        </p:nvCxnSpPr>
        <p:spPr>
          <a:xfrm flipV="1">
            <a:off x="11712699" y="5474904"/>
            <a:ext cx="1637873" cy="5800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9E7090B-B44B-45B9-95C7-8793B1C2119D}"/>
              </a:ext>
            </a:extLst>
          </p:cNvPr>
          <p:cNvCxnSpPr>
            <a:cxnSpLocks/>
          </p:cNvCxnSpPr>
          <p:nvPr/>
        </p:nvCxnSpPr>
        <p:spPr>
          <a:xfrm>
            <a:off x="11866909" y="7846057"/>
            <a:ext cx="893267" cy="11640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6E1D85A-DAA0-4529-9384-87B770CA46CC}"/>
              </a:ext>
            </a:extLst>
          </p:cNvPr>
          <p:cNvCxnSpPr>
            <a:cxnSpLocks/>
          </p:cNvCxnSpPr>
          <p:nvPr/>
        </p:nvCxnSpPr>
        <p:spPr>
          <a:xfrm flipV="1">
            <a:off x="11712700" y="6396455"/>
            <a:ext cx="933207" cy="3040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3C60693E-FAD8-4E23-AC01-9CA78131EA11}"/>
              </a:ext>
            </a:extLst>
          </p:cNvPr>
          <p:cNvSpPr/>
          <p:nvPr/>
        </p:nvSpPr>
        <p:spPr>
          <a:xfrm>
            <a:off x="14588501" y="4058268"/>
            <a:ext cx="1986441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 LAN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01760E9-B45A-4A7E-9957-987E3D3F01C9}"/>
              </a:ext>
            </a:extLst>
          </p:cNvPr>
          <p:cNvSpPr/>
          <p:nvPr/>
        </p:nvSpPr>
        <p:spPr>
          <a:xfrm>
            <a:off x="13250587" y="5064442"/>
            <a:ext cx="2326086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 Interface LAN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DA7E630-8FDE-4907-91E4-55AFA247F578}"/>
              </a:ext>
            </a:extLst>
          </p:cNvPr>
          <p:cNvSpPr/>
          <p:nvPr/>
        </p:nvSpPr>
        <p:spPr>
          <a:xfrm>
            <a:off x="12598410" y="5934911"/>
            <a:ext cx="4891304" cy="461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 đ</a:t>
            </a:r>
            <a:r>
              <a:rPr lang="vi-VN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ợc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cấp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hệ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thống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B92D3E-FEDB-4A82-97CA-420BF3DFA25F}"/>
              </a:ext>
            </a:extLst>
          </p:cNvPr>
          <p:cNvSpPr/>
          <p:nvPr/>
        </p:nvSpPr>
        <p:spPr>
          <a:xfrm>
            <a:off x="12313544" y="9024355"/>
            <a:ext cx="878767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DNS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918733-2B36-4CDD-A12A-618109E0D412}"/>
              </a:ext>
            </a:extLst>
          </p:cNvPr>
          <p:cNvSpPr txBox="1"/>
          <p:nvPr/>
        </p:nvSpPr>
        <p:spPr>
          <a:xfrm>
            <a:off x="13350573" y="5094058"/>
            <a:ext cx="2314931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51EAA19-106E-44F9-9BD3-74C43ADAD484}"/>
              </a:ext>
            </a:extLst>
          </p:cNvPr>
          <p:cNvSpPr txBox="1"/>
          <p:nvPr/>
        </p:nvSpPr>
        <p:spPr>
          <a:xfrm>
            <a:off x="12661150" y="5969876"/>
            <a:ext cx="4378621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C6A99D5-83F3-4C96-AC9D-47B52115741F}"/>
              </a:ext>
            </a:extLst>
          </p:cNvPr>
          <p:cNvSpPr txBox="1"/>
          <p:nvPr/>
        </p:nvSpPr>
        <p:spPr>
          <a:xfrm>
            <a:off x="12207870" y="9034076"/>
            <a:ext cx="1183068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C346FCF-EEA5-4F2A-8F36-96872D082844}"/>
              </a:ext>
            </a:extLst>
          </p:cNvPr>
          <p:cNvSpPr txBox="1"/>
          <p:nvPr/>
        </p:nvSpPr>
        <p:spPr>
          <a:xfrm>
            <a:off x="163733" y="11733986"/>
            <a:ext cx="21776152" cy="144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Khi hoàn tất việc cấu hình thì Policy sẽ đ</a:t>
            </a:r>
            <a:r>
              <a:rPr lang="vi-VN" sz="4399"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ợc tự động tạo ra</a:t>
            </a:r>
          </a:p>
          <a:p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Vào Policy &amp; Object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Policy Ipv4.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B08EFE9-E6E6-4C23-8B28-F39F5C7C069B}"/>
              </a:ext>
            </a:extLst>
          </p:cNvPr>
          <p:cNvSpPr txBox="1"/>
          <p:nvPr/>
        </p:nvSpPr>
        <p:spPr>
          <a:xfrm>
            <a:off x="14608026" y="4071981"/>
            <a:ext cx="2157428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028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2.6. Cấu hình VPN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Cấu hình VPN IPSec Site To Site giữa 2 thiết bị FortiGate :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VPN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Ipsec Wizard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5176B8-25B3-423D-8BEF-EA1732E75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254" y="3018811"/>
            <a:ext cx="23215903" cy="7323162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C91FF71-90B6-41CB-A23C-68C546AFE9C5}"/>
              </a:ext>
            </a:extLst>
          </p:cNvPr>
          <p:cNvCxnSpPr>
            <a:cxnSpLocks/>
          </p:cNvCxnSpPr>
          <p:nvPr/>
        </p:nvCxnSpPr>
        <p:spPr>
          <a:xfrm flipV="1">
            <a:off x="10787110" y="4130753"/>
            <a:ext cx="1660727" cy="9598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688EC92-CCF0-4650-81DC-1B0CEA47DD07}"/>
              </a:ext>
            </a:extLst>
          </p:cNvPr>
          <p:cNvSpPr/>
          <p:nvPr/>
        </p:nvSpPr>
        <p:spPr>
          <a:xfrm>
            <a:off x="12447839" y="3755171"/>
            <a:ext cx="1350883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Tên VPN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36581EE-47EE-4D1E-9875-1CCFF53077CA}"/>
              </a:ext>
            </a:extLst>
          </p:cNvPr>
          <p:cNvCxnSpPr>
            <a:cxnSpLocks/>
          </p:cNvCxnSpPr>
          <p:nvPr/>
        </p:nvCxnSpPr>
        <p:spPr>
          <a:xfrm flipH="1">
            <a:off x="5500207" y="5608646"/>
            <a:ext cx="1127466" cy="303197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84389BD-2989-4057-8D84-443F7EA552F6}"/>
              </a:ext>
            </a:extLst>
          </p:cNvPr>
          <p:cNvCxnSpPr>
            <a:cxnSpLocks/>
          </p:cNvCxnSpPr>
          <p:nvPr/>
        </p:nvCxnSpPr>
        <p:spPr>
          <a:xfrm>
            <a:off x="8303637" y="7337935"/>
            <a:ext cx="2267101" cy="10893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6D8C4B71-7620-4175-B429-AA93D1777D01}"/>
              </a:ext>
            </a:extLst>
          </p:cNvPr>
          <p:cNvSpPr/>
          <p:nvPr/>
        </p:nvSpPr>
        <p:spPr>
          <a:xfrm>
            <a:off x="4637694" y="8660513"/>
            <a:ext cx="1532792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Site to Site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509ABB-94B5-4F14-ABAE-595D5ABA3D0C}"/>
              </a:ext>
            </a:extLst>
          </p:cNvPr>
          <p:cNvSpPr/>
          <p:nvPr/>
        </p:nvSpPr>
        <p:spPr>
          <a:xfrm>
            <a:off x="10608818" y="8014349"/>
            <a:ext cx="5269811" cy="461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Site to Site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FortiGate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-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FortiGate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AB5841E-7674-4038-8C85-F7A2FEA0512B}"/>
              </a:ext>
            </a:extLst>
          </p:cNvPr>
          <p:cNvSpPr txBox="1"/>
          <p:nvPr/>
        </p:nvSpPr>
        <p:spPr>
          <a:xfrm>
            <a:off x="12447838" y="3762805"/>
            <a:ext cx="1533611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A2779CB-73FA-46A1-A559-8EF76E050D9B}"/>
              </a:ext>
            </a:extLst>
          </p:cNvPr>
          <p:cNvSpPr txBox="1"/>
          <p:nvPr/>
        </p:nvSpPr>
        <p:spPr>
          <a:xfrm>
            <a:off x="10570739" y="8040701"/>
            <a:ext cx="4262862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749E9D4-B27E-4997-B942-A1D60CBC36E3}"/>
              </a:ext>
            </a:extLst>
          </p:cNvPr>
          <p:cNvSpPr txBox="1"/>
          <p:nvPr/>
        </p:nvSpPr>
        <p:spPr>
          <a:xfrm>
            <a:off x="4692193" y="8640616"/>
            <a:ext cx="1533611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7738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2.6. Cấu hình VPN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Cấu hình VPN IPSec Site To Site giữa 2 thiết bị FortiGate :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VPN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Ipsec Wizard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E36A72-8566-4086-9669-F16A2623F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91" y="2895324"/>
            <a:ext cx="21977975" cy="6832128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B18F983-FD81-423E-96BC-F411BFE8A5C1}"/>
              </a:ext>
            </a:extLst>
          </p:cNvPr>
          <p:cNvCxnSpPr>
            <a:cxnSpLocks/>
          </p:cNvCxnSpPr>
          <p:nvPr/>
        </p:nvCxnSpPr>
        <p:spPr>
          <a:xfrm flipV="1">
            <a:off x="9530137" y="4394843"/>
            <a:ext cx="703397" cy="10131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CF93A3C-AEDA-4327-A242-C572BAC7C7FE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9530138" y="5893052"/>
            <a:ext cx="1014466" cy="4510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65C450A-1624-4E9A-B443-BFDB167B9B1D}"/>
              </a:ext>
            </a:extLst>
          </p:cNvPr>
          <p:cNvCxnSpPr>
            <a:cxnSpLocks/>
          </p:cNvCxnSpPr>
          <p:nvPr/>
        </p:nvCxnSpPr>
        <p:spPr>
          <a:xfrm>
            <a:off x="9164865" y="6936293"/>
            <a:ext cx="1379739" cy="5557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7080B4C-C274-43ED-AAA8-0A7BF49A2C9E}"/>
              </a:ext>
            </a:extLst>
          </p:cNvPr>
          <p:cNvSpPr/>
          <p:nvPr/>
        </p:nvSpPr>
        <p:spPr>
          <a:xfrm>
            <a:off x="10151041" y="4049970"/>
            <a:ext cx="3888629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 WAN Site cần kết nối VPN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09F097-60AC-4306-B96D-8314FA0DCFF4}"/>
              </a:ext>
            </a:extLst>
          </p:cNvPr>
          <p:cNvSpPr/>
          <p:nvPr/>
        </p:nvSpPr>
        <p:spPr>
          <a:xfrm>
            <a:off x="10544604" y="6070339"/>
            <a:ext cx="5743146" cy="461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 WAN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để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kết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nối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VPN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với</a:t>
            </a:r>
            <a:r>
              <a:rPr lang="en-US" sz="2399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Site </a:t>
            </a:r>
            <a:r>
              <a:rPr lang="en-US" sz="2399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khác</a:t>
            </a:r>
            <a:endParaRPr lang="en-US" sz="2399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9BFF78-3928-4972-A961-6A1663B26AC5}"/>
              </a:ext>
            </a:extLst>
          </p:cNvPr>
          <p:cNvSpPr/>
          <p:nvPr/>
        </p:nvSpPr>
        <p:spPr>
          <a:xfrm>
            <a:off x="9339928" y="7462365"/>
            <a:ext cx="3228769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Mật khẩu xác thực 2 đầu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DC440C-64C8-4290-BDF5-1533AF6A7A86}"/>
              </a:ext>
            </a:extLst>
          </p:cNvPr>
          <p:cNvSpPr txBox="1"/>
          <p:nvPr/>
        </p:nvSpPr>
        <p:spPr>
          <a:xfrm>
            <a:off x="10233534" y="4012306"/>
            <a:ext cx="3910585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62818B-9C8D-40CD-9E2C-B88B74E90F3E}"/>
              </a:ext>
            </a:extLst>
          </p:cNvPr>
          <p:cNvSpPr txBox="1"/>
          <p:nvPr/>
        </p:nvSpPr>
        <p:spPr>
          <a:xfrm>
            <a:off x="10544604" y="6113325"/>
            <a:ext cx="5876496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06B99D1-613B-4F06-80D8-30AEE95203DF}"/>
              </a:ext>
            </a:extLst>
          </p:cNvPr>
          <p:cNvSpPr txBox="1"/>
          <p:nvPr/>
        </p:nvSpPr>
        <p:spPr>
          <a:xfrm>
            <a:off x="9310402" y="7475465"/>
            <a:ext cx="3198947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9078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2.6. Cấu hình VPN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Cấu hình VPN IPSec Site To Site giữa 2 thiết bị FortiGate :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VPN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Ipsec Wizard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9A8B40-8901-4937-846C-F07A75E63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33" y="2912158"/>
            <a:ext cx="22930227" cy="6367689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900384A-CF03-4177-B4D2-78913DDF6BDF}"/>
              </a:ext>
            </a:extLst>
          </p:cNvPr>
          <p:cNvCxnSpPr>
            <a:cxnSpLocks/>
          </p:cNvCxnSpPr>
          <p:nvPr/>
        </p:nvCxnSpPr>
        <p:spPr>
          <a:xfrm flipV="1">
            <a:off x="8841448" y="4095049"/>
            <a:ext cx="1418996" cy="9278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1DCC01E-01C8-40F1-B5A5-640EB5666BEE}"/>
              </a:ext>
            </a:extLst>
          </p:cNvPr>
          <p:cNvCxnSpPr>
            <a:cxnSpLocks/>
          </p:cNvCxnSpPr>
          <p:nvPr/>
        </p:nvCxnSpPr>
        <p:spPr>
          <a:xfrm flipV="1">
            <a:off x="8841448" y="5022857"/>
            <a:ext cx="2067551" cy="4169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ECE5744-9795-4938-8C17-B5C7358540FC}"/>
              </a:ext>
            </a:extLst>
          </p:cNvPr>
          <p:cNvCxnSpPr>
            <a:cxnSpLocks/>
          </p:cNvCxnSpPr>
          <p:nvPr/>
        </p:nvCxnSpPr>
        <p:spPr>
          <a:xfrm flipV="1">
            <a:off x="8841448" y="6081715"/>
            <a:ext cx="1930427" cy="2485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C7534016-4543-445A-8E93-D7113E0EE499}"/>
              </a:ext>
            </a:extLst>
          </p:cNvPr>
          <p:cNvSpPr/>
          <p:nvPr/>
        </p:nvSpPr>
        <p:spPr>
          <a:xfrm>
            <a:off x="10260445" y="3728172"/>
            <a:ext cx="1986441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Interface LAN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B5C24E-8F7A-4125-9142-D6A2432A9663}"/>
              </a:ext>
            </a:extLst>
          </p:cNvPr>
          <p:cNvSpPr/>
          <p:nvPr/>
        </p:nvSpPr>
        <p:spPr>
          <a:xfrm>
            <a:off x="10771875" y="4655980"/>
            <a:ext cx="3276859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IP/Subnet Interface LAN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E8B8AF1-5991-465B-B34B-1FAF69401A8A}"/>
              </a:ext>
            </a:extLst>
          </p:cNvPr>
          <p:cNvSpPr/>
          <p:nvPr/>
        </p:nvSpPr>
        <p:spPr>
          <a:xfrm>
            <a:off x="10771875" y="5746534"/>
            <a:ext cx="3093347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IP/Subnet site cần VPN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7BF7E5-237F-4FEF-997E-281B5C1DE6C8}"/>
              </a:ext>
            </a:extLst>
          </p:cNvPr>
          <p:cNvSpPr txBox="1"/>
          <p:nvPr/>
        </p:nvSpPr>
        <p:spPr>
          <a:xfrm>
            <a:off x="10878526" y="4722077"/>
            <a:ext cx="3331512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E8665C1-7361-4C1C-9759-BF25CF3DB559}"/>
              </a:ext>
            </a:extLst>
          </p:cNvPr>
          <p:cNvSpPr txBox="1"/>
          <p:nvPr/>
        </p:nvSpPr>
        <p:spPr>
          <a:xfrm>
            <a:off x="10771874" y="5837239"/>
            <a:ext cx="3331512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21F22C7-01BF-4494-9D48-BA8816B34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77" y="9965861"/>
            <a:ext cx="7789421" cy="167596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52CC830-BCB1-47CD-94B8-114325F3F824}"/>
              </a:ext>
            </a:extLst>
          </p:cNvPr>
          <p:cNvSpPr txBox="1"/>
          <p:nvPr/>
        </p:nvSpPr>
        <p:spPr>
          <a:xfrm>
            <a:off x="460844" y="12175733"/>
            <a:ext cx="23916806" cy="144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Sao khi điền đầy đủ thông tin, click vào Create, việc cấu hình VPN Site to Site giữa 2 thiết </a:t>
            </a:r>
          </a:p>
          <a:p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Bị FortiGate đã hoàn thành, Policy và Routing sẽ đ</a:t>
            </a:r>
            <a:r>
              <a:rPr lang="vi-VN" sz="4399"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ợc tự động tạo ra, t</a:t>
            </a:r>
            <a:r>
              <a:rPr lang="vi-VN" sz="4399"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ơng tự cấu hình Site cần VPN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CB1CE95-1091-497A-8556-08FA2F500C08}"/>
              </a:ext>
            </a:extLst>
          </p:cNvPr>
          <p:cNvSpPr txBox="1"/>
          <p:nvPr/>
        </p:nvSpPr>
        <p:spPr>
          <a:xfrm>
            <a:off x="10260443" y="3741419"/>
            <a:ext cx="2176953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2902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2.6. Cấu hình VPN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Cấu hình VPN IPSec Site To Site giữa FortiGate với AWS: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VPN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Ipsec Wizard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69B731-4315-4366-95E1-319C22972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47" y="2912158"/>
            <a:ext cx="21692299" cy="6067516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9284A6-A5AB-4F1F-9DC3-B3E90B727BEB}"/>
              </a:ext>
            </a:extLst>
          </p:cNvPr>
          <p:cNvCxnSpPr>
            <a:cxnSpLocks/>
          </p:cNvCxnSpPr>
          <p:nvPr/>
        </p:nvCxnSpPr>
        <p:spPr>
          <a:xfrm flipV="1">
            <a:off x="8295678" y="4095051"/>
            <a:ext cx="1964766" cy="4639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BF37784-7C28-4BBA-BF5F-99C7DA2E97AA}"/>
              </a:ext>
            </a:extLst>
          </p:cNvPr>
          <p:cNvCxnSpPr>
            <a:cxnSpLocks/>
          </p:cNvCxnSpPr>
          <p:nvPr/>
        </p:nvCxnSpPr>
        <p:spPr>
          <a:xfrm flipV="1">
            <a:off x="10224060" y="4657606"/>
            <a:ext cx="1964766" cy="4639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C18CE3C9-732F-4E65-A288-43A2E62A0889}"/>
              </a:ext>
            </a:extLst>
          </p:cNvPr>
          <p:cNvSpPr/>
          <p:nvPr/>
        </p:nvSpPr>
        <p:spPr>
          <a:xfrm>
            <a:off x="10285004" y="3773146"/>
            <a:ext cx="1350883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Tên VPN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4827F9-3196-403A-ADA6-E63C9D9DF85C}"/>
              </a:ext>
            </a:extLst>
          </p:cNvPr>
          <p:cNvSpPr/>
          <p:nvPr/>
        </p:nvSpPr>
        <p:spPr>
          <a:xfrm>
            <a:off x="12140131" y="4327000"/>
            <a:ext cx="1885453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Chọn Custom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76E8E4-8CE1-41FB-8197-0D19DC615055}"/>
              </a:ext>
            </a:extLst>
          </p:cNvPr>
          <p:cNvSpPr/>
          <p:nvPr/>
        </p:nvSpPr>
        <p:spPr>
          <a:xfrm>
            <a:off x="10728550" y="6488765"/>
            <a:ext cx="184731" cy="23076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7198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7198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1D267D-A080-4E31-8378-062D3BB203EA}"/>
              </a:ext>
            </a:extLst>
          </p:cNvPr>
          <p:cNvSpPr txBox="1"/>
          <p:nvPr/>
        </p:nvSpPr>
        <p:spPr>
          <a:xfrm>
            <a:off x="10227119" y="3796908"/>
            <a:ext cx="1591495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A20867A-70B1-46C4-815B-E4E8F2FC44C2}"/>
              </a:ext>
            </a:extLst>
          </p:cNvPr>
          <p:cNvSpPr txBox="1"/>
          <p:nvPr/>
        </p:nvSpPr>
        <p:spPr>
          <a:xfrm>
            <a:off x="12243528" y="4399011"/>
            <a:ext cx="1964766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4325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2.6. Cấu hình VPN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Cấu hình VPN IPSec Site To Site giữa FortiGate với AWS: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VPN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Ipsec Wizard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76E8E4-8CE1-41FB-8197-0D19DC615055}"/>
              </a:ext>
            </a:extLst>
          </p:cNvPr>
          <p:cNvSpPr/>
          <p:nvPr/>
        </p:nvSpPr>
        <p:spPr>
          <a:xfrm>
            <a:off x="10728550" y="6488765"/>
            <a:ext cx="184731" cy="23076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7198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7198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817534-9140-4AB5-A0B8-81E140BCD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625" y="2690967"/>
            <a:ext cx="7789421" cy="72752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9B705E-E440-4E8E-AD04-FB818B649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4121" y="2690968"/>
            <a:ext cx="7903691" cy="86654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43A61E-5C3E-4B88-A323-DE63FEBC0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987" y="2736697"/>
            <a:ext cx="8113187" cy="902734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1B22DF6-02C5-4FDB-BAA0-7A1D26874329}"/>
              </a:ext>
            </a:extLst>
          </p:cNvPr>
          <p:cNvSpPr txBox="1"/>
          <p:nvPr/>
        </p:nvSpPr>
        <p:spPr>
          <a:xfrm>
            <a:off x="604896" y="12331333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Cấu hình theo thông tin download từ AWS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9807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>
            <a:normAutofit/>
          </a:bodyPr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2.6. Cấu hình VPN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6A453-5F74-4AEB-98E8-77D2CA8B8B9B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Cấu hình Policy &amp; Routing cho VPN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76E8E4-8CE1-41FB-8197-0D19DC615055}"/>
              </a:ext>
            </a:extLst>
          </p:cNvPr>
          <p:cNvSpPr/>
          <p:nvPr/>
        </p:nvSpPr>
        <p:spPr>
          <a:xfrm>
            <a:off x="10728550" y="6488765"/>
            <a:ext cx="184731" cy="23076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7198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7198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E5E13D-B543-4E3D-930E-360D38248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31" y="2912158"/>
            <a:ext cx="6780034" cy="7389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3B1658-EBF3-40D7-817D-6DE67CAF3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9470" y="2912159"/>
            <a:ext cx="5846827" cy="76370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68757C-C091-4D8E-98A6-1E7CDFD21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9082" y="4517603"/>
            <a:ext cx="7694196" cy="394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8979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/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User &amp; Device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4A13F-E668-4780-B4B3-A20D3BAEB5BD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Cấu hình Device Detection trên Interface :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Network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Interfaces  Choose Interface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21718C-D8AB-41E2-9E70-0E3F71CF0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223" y="2912158"/>
            <a:ext cx="14759905" cy="9065439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7311AC4-6E49-417D-BB8E-B4ACF1C6E73D}"/>
              </a:ext>
            </a:extLst>
          </p:cNvPr>
          <p:cNvCxnSpPr>
            <a:cxnSpLocks/>
          </p:cNvCxnSpPr>
          <p:nvPr/>
        </p:nvCxnSpPr>
        <p:spPr>
          <a:xfrm flipV="1">
            <a:off x="7986409" y="10339942"/>
            <a:ext cx="1964766" cy="4639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51C3687-2ACE-4A74-90CD-6F82038B9B85}"/>
              </a:ext>
            </a:extLst>
          </p:cNvPr>
          <p:cNvSpPr txBox="1"/>
          <p:nvPr/>
        </p:nvSpPr>
        <p:spPr>
          <a:xfrm>
            <a:off x="9951174" y="10018038"/>
            <a:ext cx="3256020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Enable Device Detection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59BD30-536A-4A22-B881-3F2BC50943A7}"/>
              </a:ext>
            </a:extLst>
          </p:cNvPr>
          <p:cNvSpPr txBox="1"/>
          <p:nvPr/>
        </p:nvSpPr>
        <p:spPr>
          <a:xfrm>
            <a:off x="9951175" y="10053412"/>
            <a:ext cx="3459021" cy="461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0411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/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User &amp; Device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4A13F-E668-4780-B4B3-A20D3BAEB5BD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Cấu hình thêm mac address :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User &amp; Device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Device Inventory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A27E71-8413-4941-86B4-622C6DD53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33" y="2912158"/>
            <a:ext cx="24213917" cy="1048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264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/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Log &amp; Report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4A13F-E668-4780-B4B3-A20D3BAEB5BD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Log &amp; Report : Local Traffic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776BD3-0EEA-49B6-A7B8-48BA6FF87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33" y="2813504"/>
            <a:ext cx="24377650" cy="1015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1427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/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Log &amp; Report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4A13F-E668-4780-B4B3-A20D3BAEB5BD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Log &amp; Report : Forward Traffic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6AC622-D43D-45B6-BB58-8BBF32E2F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11" y="2912158"/>
            <a:ext cx="23850071" cy="999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8507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/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Log &amp; Report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4A13F-E668-4780-B4B3-A20D3BAEB5BD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Log &amp; Report : Forward Traffic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6AC622-D43D-45B6-BB58-8BBF32E2F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11" y="2912158"/>
            <a:ext cx="23850071" cy="999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021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/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Monitor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4A13F-E668-4780-B4B3-A20D3BAEB5BD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Monitor: Routing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682490-3AFD-484B-B9F0-D4CCABCB0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8" y="2721659"/>
            <a:ext cx="27924165" cy="1063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784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7842380" cy="1787732"/>
          </a:xfrm>
        </p:spPr>
        <p:txBody>
          <a:bodyPr/>
          <a:lstStyle/>
          <a:p>
            <a:r>
              <a:rPr lang="en-US">
                <a:latin typeface="Times" pitchFamily="2" charset="0"/>
              </a:rPr>
              <a:t>2. CẤU HÌNH VÀ QUẢN TRỊ THIẾT BỊ FIREWALL</a:t>
            </a:r>
            <a:br>
              <a:rPr lang="en-US">
                <a:latin typeface="Times" pitchFamily="2" charset="0"/>
              </a:rPr>
            </a:br>
            <a:r>
              <a:rPr lang="en-US">
                <a:latin typeface="Times" pitchFamily="2" charset="0"/>
              </a:rPr>
              <a:t>    </a:t>
            </a:r>
            <a:r>
              <a:rPr lang="en-US">
                <a:solidFill>
                  <a:srgbClr val="0567B1"/>
                </a:solidFill>
                <a:latin typeface="Times" pitchFamily="2" charset="0"/>
              </a:rPr>
              <a:t>Traffic Shapers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4A13F-E668-4780-B4B3-A20D3BAEB5BD}"/>
              </a:ext>
            </a:extLst>
          </p:cNvPr>
          <p:cNvSpPr txBox="1"/>
          <p:nvPr/>
        </p:nvSpPr>
        <p:spPr>
          <a:xfrm>
            <a:off x="163733" y="1951955"/>
            <a:ext cx="21776152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Cấu hình giới hạn l</a:t>
            </a:r>
            <a:r>
              <a:rPr lang="vi-VN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 l</a:t>
            </a:r>
            <a:r>
              <a:rPr lang="vi-VN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ợng băng thông : Policy &amp; Objects </a:t>
            </a:r>
            <a:r>
              <a:rPr lang="en-US" sz="4399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 Traffic Shapers</a:t>
            </a:r>
            <a:endParaRPr lang="en-US" sz="4399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58F9F5-8633-4909-8C77-AE5B0C1F7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91" y="2912159"/>
            <a:ext cx="16112103" cy="53897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6977A2-365A-43A6-8A39-72C629EED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4012" y="6336211"/>
            <a:ext cx="12569726" cy="542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63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86B0-66D0-4589-A747-5893E0F6E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505" y="65568"/>
            <a:ext cx="18333572" cy="1787732"/>
          </a:xfrm>
        </p:spPr>
        <p:txBody>
          <a:bodyPr>
            <a:normAutofit/>
          </a:bodyPr>
          <a:lstStyle/>
          <a:p>
            <a:r>
              <a:rPr lang="en-US" sz="4500" dirty="0">
                <a:latin typeface="Times" pitchFamily="2" charset="0"/>
              </a:rPr>
              <a:t>3. CẤU HÌNH </a:t>
            </a:r>
            <a:r>
              <a:rPr lang="en-US" sz="4500">
                <a:latin typeface="Times" pitchFamily="2" charset="0"/>
              </a:rPr>
              <a:t>VÀ QUẢN TRỊ </a:t>
            </a:r>
            <a:r>
              <a:rPr lang="en-US" sz="4500" dirty="0">
                <a:latin typeface="Times" pitchFamily="2" charset="0"/>
              </a:rPr>
              <a:t>THIẾT BỊ CORE SWITCH</a:t>
            </a:r>
            <a:br>
              <a:rPr lang="en-US" sz="4500" dirty="0">
                <a:latin typeface="Times" pitchFamily="2" charset="0"/>
              </a:rPr>
            </a:br>
            <a:r>
              <a:rPr lang="en-US" sz="4500" dirty="0">
                <a:solidFill>
                  <a:srgbClr val="0070C0"/>
                </a:solidFill>
                <a:latin typeface="Times" pitchFamily="2" charset="0"/>
              </a:rPr>
              <a:t>3.2 </a:t>
            </a:r>
            <a:r>
              <a:rPr lang="en-US" sz="4500" dirty="0" err="1">
                <a:solidFill>
                  <a:srgbClr val="0070C0"/>
                </a:solidFill>
                <a:latin typeface="Times" pitchFamily="2" charset="0"/>
              </a:rPr>
              <a:t>Cấu</a:t>
            </a:r>
            <a:r>
              <a:rPr lang="en-US" sz="4500" dirty="0">
                <a:solidFill>
                  <a:srgbClr val="0070C0"/>
                </a:solidFill>
                <a:latin typeface="Times" pitchFamily="2" charset="0"/>
              </a:rPr>
              <a:t> </a:t>
            </a:r>
            <a:r>
              <a:rPr lang="en-US" sz="4500" dirty="0" err="1">
                <a:solidFill>
                  <a:srgbClr val="0070C0"/>
                </a:solidFill>
                <a:latin typeface="Times" pitchFamily="2" charset="0"/>
              </a:rPr>
              <a:t>hình</a:t>
            </a:r>
            <a:r>
              <a:rPr lang="en-US" sz="4500" dirty="0">
                <a:solidFill>
                  <a:srgbClr val="0070C0"/>
                </a:solidFill>
                <a:latin typeface="Times" pitchFamily="2" charset="0"/>
              </a:rPr>
              <a:t> </a:t>
            </a:r>
            <a:r>
              <a:rPr lang="en-US" sz="4500" dirty="0" err="1">
                <a:solidFill>
                  <a:srgbClr val="0070C0"/>
                </a:solidFill>
                <a:latin typeface="Times" pitchFamily="2" charset="0"/>
              </a:rPr>
              <a:t>StackWise</a:t>
            </a:r>
            <a:endParaRPr lang="en-US" sz="4500" dirty="0">
              <a:solidFill>
                <a:srgbClr val="0070C0"/>
              </a:solidFill>
              <a:latin typeface="Times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EBE04B-E77E-467D-A279-141EB377878B}"/>
              </a:ext>
            </a:extLst>
          </p:cNvPr>
          <p:cNvSpPr txBox="1"/>
          <p:nvPr/>
        </p:nvSpPr>
        <p:spPr>
          <a:xfrm>
            <a:off x="-2" y="2235338"/>
            <a:ext cx="21885307" cy="12616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629" indent="-685629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399">
                <a:latin typeface="Times" panose="02020603050405020304" pitchFamily="18" charset="0"/>
                <a:cs typeface="Times" panose="02020603050405020304" pitchFamily="18" charset="0"/>
              </a:rPr>
              <a:t>Khái niệm Stack : </a:t>
            </a:r>
            <a:r>
              <a:rPr lang="vi-VN" sz="4399" b="1">
                <a:latin typeface="Times" panose="02020603050405020304" pitchFamily="18" charset="0"/>
                <a:cs typeface="Times" panose="02020603050405020304" pitchFamily="18" charset="0"/>
              </a:rPr>
              <a:t>Switch stack</a:t>
            </a:r>
            <a:r>
              <a:rPr lang="vi-VN" sz="4399">
                <a:latin typeface="Times" panose="02020603050405020304" pitchFamily="18" charset="0"/>
                <a:cs typeface="Times" panose="02020603050405020304" pitchFamily="18" charset="0"/>
              </a:rPr>
              <a:t> ứng dụng trên các dòng switch cisco với vai trò mở rộng, QUẢN TRỊ, thể hiện khả năng mở rộng cho quy mô hệ thống mạng. </a:t>
            </a:r>
            <a:endParaRPr lang="en-US" sz="4399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685629" indent="-685629">
              <a:buFontTx/>
              <a:buChar char="-"/>
            </a:pPr>
            <a:endParaRPr lang="en-US" sz="4399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4399" b="1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4399" b="1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4399" b="1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4399" b="1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4399" b="1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4399" b="1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4399" b="1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685629" indent="-685629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399" b="1">
                <a:latin typeface="Times" panose="02020603050405020304" pitchFamily="18" charset="0"/>
                <a:cs typeface="Times" panose="02020603050405020304" pitchFamily="18" charset="0"/>
              </a:rPr>
              <a:t>Cấu hình Stack : </a:t>
            </a:r>
          </a:p>
          <a:p>
            <a:pPr>
              <a:lnSpc>
                <a:spcPct val="150000"/>
              </a:lnSpc>
            </a:pPr>
            <a:r>
              <a:rPr lang="en-US" sz="4399" b="1">
                <a:latin typeface="Times" panose="02020603050405020304" pitchFamily="18" charset="0"/>
                <a:cs typeface="Times" panose="02020603050405020304" pitchFamily="18" charset="0"/>
              </a:rPr>
              <a:t>	</a:t>
            </a:r>
            <a:r>
              <a:rPr lang="en-US" sz="4399" b="1" i="1">
                <a:latin typeface="Times" panose="02020603050405020304" pitchFamily="18" charset="0"/>
                <a:cs typeface="Times" panose="02020603050405020304" pitchFamily="18" charset="0"/>
              </a:rPr>
              <a:t>Switch#conf t</a:t>
            </a:r>
          </a:p>
          <a:p>
            <a:pPr>
              <a:lnSpc>
                <a:spcPct val="150000"/>
              </a:lnSpc>
            </a:pPr>
            <a:r>
              <a:rPr lang="en-US" sz="4399" b="1" i="1">
                <a:latin typeface="Times" panose="02020603050405020304" pitchFamily="18" charset="0"/>
                <a:cs typeface="Times" panose="02020603050405020304" pitchFamily="18" charset="0"/>
              </a:rPr>
              <a:t>	Switch(config)switch &lt;group&gt; prority &lt;số càng lớn độ </a:t>
            </a:r>
            <a:r>
              <a:rPr lang="vi-VN" sz="4399" b="1" i="1">
                <a:latin typeface="Times" panose="02020603050405020304" pitchFamily="18" charset="0"/>
                <a:cs typeface="Times" panose="02020603050405020304" pitchFamily="18" charset="0"/>
              </a:rPr>
              <a:t>ư</a:t>
            </a:r>
            <a:r>
              <a:rPr lang="en-US" sz="4399" b="1" i="1">
                <a:latin typeface="Times" panose="02020603050405020304" pitchFamily="18" charset="0"/>
                <a:cs typeface="Times" panose="02020603050405020304" pitchFamily="18" charset="0"/>
              </a:rPr>
              <a:t>u tiên càng cao&gt;</a:t>
            </a:r>
          </a:p>
          <a:p>
            <a:endParaRPr lang="en-US" sz="4399" b="1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4399" b="1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4399" b="1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1026" name="Picture 2" descr="C9300-48P-E Cisco 9300 48-port PoE+ 437W, Network Essentials">
            <a:extLst>
              <a:ext uri="{FF2B5EF4-FFF2-40B4-BE49-F238E27FC236}">
                <a16:creationId xmlns:a16="http://schemas.microsoft.com/office/drawing/2014/main" id="{4CB4A75D-D8BC-4F16-8B15-31B641380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248" y="4393265"/>
            <a:ext cx="12717395" cy="558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56863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Exchange - Light Version 7">
      <a:dk1>
        <a:srgbClr val="445469"/>
      </a:dk1>
      <a:lt1>
        <a:sysClr val="window" lastClr="FFFFFF"/>
      </a:lt1>
      <a:dk2>
        <a:srgbClr val="445469"/>
      </a:dk2>
      <a:lt2>
        <a:srgbClr val="FFFFFF"/>
      </a:lt2>
      <a:accent1>
        <a:srgbClr val="209072"/>
      </a:accent1>
      <a:accent2>
        <a:srgbClr val="7EB739"/>
      </a:accent2>
      <a:accent3>
        <a:srgbClr val="202D3A"/>
      </a:accent3>
      <a:accent4>
        <a:srgbClr val="EC8921"/>
      </a:accent4>
      <a:accent5>
        <a:srgbClr val="AE2724"/>
      </a:accent5>
      <a:accent6>
        <a:srgbClr val="A1A1A1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Exchange - Light Version 7">
      <a:dk1>
        <a:srgbClr val="445469"/>
      </a:dk1>
      <a:lt1>
        <a:sysClr val="window" lastClr="FFFFFF"/>
      </a:lt1>
      <a:dk2>
        <a:srgbClr val="445469"/>
      </a:dk2>
      <a:lt2>
        <a:srgbClr val="FFFFFF"/>
      </a:lt2>
      <a:accent1>
        <a:srgbClr val="209072"/>
      </a:accent1>
      <a:accent2>
        <a:srgbClr val="7EB739"/>
      </a:accent2>
      <a:accent3>
        <a:srgbClr val="202D3A"/>
      </a:accent3>
      <a:accent4>
        <a:srgbClr val="EC8921"/>
      </a:accent4>
      <a:accent5>
        <a:srgbClr val="AE2724"/>
      </a:accent5>
      <a:accent6>
        <a:srgbClr val="A1A1A1"/>
      </a:accent6>
      <a:hlink>
        <a:srgbClr val="F33B48"/>
      </a:hlink>
      <a:folHlink>
        <a:srgbClr val="FFC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1728</Words>
  <Application>Microsoft Office PowerPoint</Application>
  <PresentationFormat>Custom</PresentationFormat>
  <Paragraphs>189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Default Theme</vt:lpstr>
      <vt:lpstr>Custom Design</vt:lpstr>
      <vt:lpstr>PowerPoint Presentation</vt:lpstr>
      <vt:lpstr>2. CẤU HÌNH VÀ QUẢN TRỊ THIẾT BỊ FIREWALL     2.1. Cấu hình IP Interface, PPPOE, SD-WAN, Group Port</vt:lpstr>
      <vt:lpstr>2. CẤU HÌNH VÀ QUẢN TRỊ THIẾT BỊ FIREWALL     2.1. Cấu hình IP Interface, PPPOE, SD-WAN, Group Port</vt:lpstr>
      <vt:lpstr>2. CẤU HÌNH VÀ QUẢN TRỊ THIẾT BỊ FIREWALL     2.1. Cấu hình IP Interface, PPPOE, SD-WAN, Group Port</vt:lpstr>
      <vt:lpstr>2. CẤU HÌNH VÀ QUẢN TRỊ THIẾT BỊ FIREWALL     2.1. Cấu hình IP Interface, PPPOE, SD-WAN, Group Port</vt:lpstr>
      <vt:lpstr>2. CẤU HÌNH VÀ QUẢN TRỊ THIẾT BỊ FIREWALL     2.1. Cấu hình IP Interface, PPPOE, SD-WAN, Group Port</vt:lpstr>
      <vt:lpstr>2. CẤU HÌNH VÀ QUẢN TRỊ THIẾT BỊ FIREWALL     2.1. Cấu hình IP Interface, PPPOE, SD-WAN, Group Port</vt:lpstr>
      <vt:lpstr>2. CẤU HÌNH VÀ QUẢN TRỊ THIẾT BỊ FIREWALL     2.2. Cấu hình Policy, Port Forwarding</vt:lpstr>
      <vt:lpstr>2. CẤU HÌNH VÀ QUẢN TRỊ THIẾT BỊ FIREWALL     2.2. Cấu hình Policy, Port Forwarding</vt:lpstr>
      <vt:lpstr>2. CẤU HÌNH VÀ QUẢN TRỊ THIẾT BỊ FIREWALL     2.2. Cấu hình Policy, Port Forwarding</vt:lpstr>
      <vt:lpstr>2. CẤU HÌNH VÀ QUẢN TRỊ THIẾT BỊ FIREWALL     2.3. Cấu hình Routing, Policy Route</vt:lpstr>
      <vt:lpstr>2. CẤU HÌNH VÀ QUẢN TRỊ THIẾT BỊ FIREWALL     2.3. Cấu hình Routing, Policy Route</vt:lpstr>
      <vt:lpstr>2. CẤU HÌNH VÀ QUẢN TRỊ THIẾT BỊ FIREWALL     2.4. Cấu hình Application Control, Web Filtering</vt:lpstr>
      <vt:lpstr>2. CẤU HÌNH VÀ QUẢN TRỊ THIẾT BỊ FIREWALL     2.4. Cấu hình Application Control, Web Filtering</vt:lpstr>
      <vt:lpstr>2. CẤU HÌNH VÀ QUẢN TRỊ THIẾT BỊ FIREWALL     2.4. Cấu hình Application Control, Web Filtering</vt:lpstr>
      <vt:lpstr>2. CẤU HÌNH VÀ QUẢN TRỊ THIẾT BỊ FIREWALL     2.5. IPS, Antivirus</vt:lpstr>
      <vt:lpstr>2. CẤU HÌNH VÀ QUẢN TRỊ THIẾT BỊ FIREWALL     2.5. IPS, Antivirus</vt:lpstr>
      <vt:lpstr>2. CẤU HÌNH VÀ QUẢN TRỊ THIẾT BỊ FIREWALL     2.5. IPS. Antivirus</vt:lpstr>
      <vt:lpstr>2. CẤU HÌNH VÀ QUẢN TRỊ THIẾT BỊ FIREWALL     2.6. Cấu hình VPN</vt:lpstr>
      <vt:lpstr>2. CẤU HÌNH VÀ QUẢN TRỊ THIẾT BỊ FIREWALL     2.6. Cấu hình VPN</vt:lpstr>
      <vt:lpstr>2. CẤU HÌNH VÀ QUẢN TRỊ THIẾT BỊ FIREWALL     2.6. Cấu hình VPN</vt:lpstr>
      <vt:lpstr>2. CẤU HÌNH VÀ QUẢN TRỊ THIẾT BỊ FIREWALL     2.6. Cấu hình VPN</vt:lpstr>
      <vt:lpstr>2. CẤU HÌNH VÀ QUẢN TRỊ THIẾT BỊ FIREWALL     2.6. Cấu hình VPN</vt:lpstr>
      <vt:lpstr>2. CẤU HÌNH VÀ QUẢN TRỊ THIẾT BỊ FIREWALL     2.6. Cấu hình VPN</vt:lpstr>
      <vt:lpstr>2. CẤU HÌNH VÀ QUẢN TRỊ THIẾT BỊ FIREWALL     2.6. Cấu hình VPN</vt:lpstr>
      <vt:lpstr>2. CẤU HÌNH VÀ QUẢN TRỊ THIẾT BỊ FIREWALL     2.6. Cấu hình VPN</vt:lpstr>
      <vt:lpstr>2. CẤU HÌNH VÀ QUẢN TRỊ THIẾT BỊ FIREWALL     2.6. Cấu hình VPN</vt:lpstr>
      <vt:lpstr>2. CẤU HÌNH VÀ QUẢN TRỊ THIẾT BỊ FIREWALL     2.6. Cấu hình VPN</vt:lpstr>
      <vt:lpstr>2. CẤU HÌNH VÀ QUẢN TRỊ THIẾT BỊ FIREWALL     User &amp; Device</vt:lpstr>
      <vt:lpstr>2. CẤU HÌNH VÀ QUẢN TRỊ THIẾT BỊ FIREWALL     User &amp; Device</vt:lpstr>
      <vt:lpstr>2. CẤU HÌNH VÀ QUẢN TRỊ THIẾT BỊ FIREWALL     Log &amp; Report</vt:lpstr>
      <vt:lpstr>2. CẤU HÌNH VÀ QUẢN TRỊ THIẾT BỊ FIREWALL     Log &amp; Report</vt:lpstr>
      <vt:lpstr>2. CẤU HÌNH VÀ QUẢN TRỊ THIẾT BỊ FIREWALL     Log &amp; Report</vt:lpstr>
      <vt:lpstr>2. CẤU HÌNH VÀ QUẢN TRỊ THIẾT BỊ FIREWALL     Monitor</vt:lpstr>
      <vt:lpstr>2. CẤU HÌNH VÀ QUẢN TRỊ THIẾT BỊ FIREWALL     Traffic Shapers</vt:lpstr>
      <vt:lpstr>3. CẤU HÌNH VÀ QUẢN TRỊ THIẾT BỊ CORE SWITCH 3.2 Cấu hình StackWise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Phong Nguyen Tuan (FTEL FTC HN)</dc:creator>
  <cp:lastModifiedBy>Do Hoa Thanh</cp:lastModifiedBy>
  <cp:revision>37</cp:revision>
  <dcterms:created xsi:type="dcterms:W3CDTF">2019-09-10T03:34:27Z</dcterms:created>
  <dcterms:modified xsi:type="dcterms:W3CDTF">2024-06-19T07:02:56Z</dcterms:modified>
</cp:coreProperties>
</file>